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50" r:id="rId1"/>
    <p:sldMasterId id="2147483652" r:id="rId2"/>
    <p:sldMasterId id="2147483654" r:id="rId3"/>
    <p:sldMasterId id="2147483656" r:id="rId4"/>
    <p:sldMasterId id="2147483698" r:id="rId5"/>
    <p:sldMasterId id="2147483710" r:id="rId6"/>
    <p:sldMasterId id="2147484298" r:id="rId7"/>
    <p:sldMasterId id="2147484310" r:id="rId8"/>
    <p:sldMasterId id="2147484322" r:id="rId9"/>
    <p:sldMasterId id="2147484334" r:id="rId10"/>
    <p:sldMasterId id="2147484358" r:id="rId11"/>
    <p:sldMasterId id="2147484382" r:id="rId12"/>
    <p:sldMasterId id="2147484394" r:id="rId13"/>
    <p:sldMasterId id="2147484406" r:id="rId14"/>
  </p:sldMasterIdLst>
  <p:notesMasterIdLst>
    <p:notesMasterId r:id="rId26"/>
  </p:notesMasterIdLst>
  <p:handoutMasterIdLst>
    <p:handoutMasterId r:id="rId27"/>
  </p:handoutMasterIdLst>
  <p:sldIdLst>
    <p:sldId id="360" r:id="rId15"/>
    <p:sldId id="396" r:id="rId16"/>
    <p:sldId id="379" r:id="rId17"/>
    <p:sldId id="362" r:id="rId18"/>
    <p:sldId id="385" r:id="rId19"/>
    <p:sldId id="401" r:id="rId20"/>
    <p:sldId id="392" r:id="rId21"/>
    <p:sldId id="397" r:id="rId22"/>
    <p:sldId id="399" r:id="rId23"/>
    <p:sldId id="398" r:id="rId24"/>
    <p:sldId id="402" r:id="rId25"/>
  </p:sldIdLst>
  <p:sldSz cx="9144000" cy="6858000" type="screen4x3"/>
  <p:notesSz cx="7010400" cy="9296400"/>
  <p:embeddedFontLst>
    <p:embeddedFont>
      <p:font typeface="Arial Narrow" panose="020B0606020202030204" pitchFamily="34" charset="0"/>
      <p:regular r:id="rId28"/>
      <p:bold r:id="rId29"/>
      <p:italic r:id="rId30"/>
      <p:boldItalic r:id="rId31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B80"/>
    <a:srgbClr val="FC4B04"/>
    <a:srgbClr val="00457C"/>
    <a:srgbClr val="397FB9"/>
    <a:srgbClr val="00335E"/>
    <a:srgbClr val="FFFFFF"/>
    <a:srgbClr val="FF5353"/>
    <a:srgbClr val="F3EF4B"/>
    <a:srgbClr val="F6B1AC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32" autoAdjust="0"/>
    <p:restoredTop sz="95701" autoAdjust="0"/>
  </p:normalViewPr>
  <p:slideViewPr>
    <p:cSldViewPr>
      <p:cViewPr varScale="1">
        <p:scale>
          <a:sx n="78" d="100"/>
          <a:sy n="78" d="100"/>
        </p:scale>
        <p:origin x="1598" y="72"/>
      </p:cViewPr>
      <p:guideLst>
        <p:guide orient="horz" pos="720"/>
        <p:guide pos="2880"/>
      </p:guideLst>
    </p:cSldViewPr>
  </p:slideViewPr>
  <p:outlineViewPr>
    <p:cViewPr>
      <p:scale>
        <a:sx n="33" d="100"/>
        <a:sy n="33" d="100"/>
      </p:scale>
      <p:origin x="0" y="4062"/>
    </p:cViewPr>
  </p:outlin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-2796" y="-10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7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0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font" Target="fonts/font1.fntdata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5.xml"/><Relationship Id="rId31" Type="http://schemas.openxmlformats.org/officeDocument/2006/relationships/font" Target="fonts/font4.fntdata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handoutMaster" Target="handoutMasters/handoutMaster1.xml"/><Relationship Id="rId30" Type="http://schemas.openxmlformats.org/officeDocument/2006/relationships/font" Target="fonts/font3.fntdata"/><Relationship Id="rId35" Type="http://schemas.openxmlformats.org/officeDocument/2006/relationships/tableStyles" Target="tableStyles.xml"/><Relationship Id="rId8" Type="http://schemas.openxmlformats.org/officeDocument/2006/relationships/slideMaster" Target="slideMasters/slideMaster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293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293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63B00A32-7993-4877-B9E6-88846511448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4229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1976DECB-527E-409B-A8BA-23F3C82B3EE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7612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342900" indent="-228600" algn="l" rtl="0" eaLnBrk="0" fontAlgn="base" hangingPunct="0">
      <a:spcBef>
        <a:spcPct val="30000"/>
      </a:spcBef>
      <a:spcAft>
        <a:spcPct val="0"/>
      </a:spcAft>
      <a:buChar char="•"/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685800" indent="-228600" algn="l" rtl="0" eaLnBrk="0" fontAlgn="base" hangingPunct="0">
      <a:spcBef>
        <a:spcPct val="30000"/>
      </a:spcBef>
      <a:spcAft>
        <a:spcPct val="0"/>
      </a:spcAft>
      <a:buFont typeface="Arial" charset="0"/>
      <a:buChar char="–"/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976DECB-527E-409B-A8BA-23F3C82B3EE7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3621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0"/>
            <a:ext cx="9144000" cy="3429000"/>
          </a:xfrm>
          <a:prstGeom prst="rect">
            <a:avLst/>
          </a:prstGeom>
          <a:gradFill rotWithShape="1">
            <a:gsLst>
              <a:gs pos="0">
                <a:srgbClr val="004B80">
                  <a:alpha val="85001"/>
                </a:srgbClr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5" name="Line 4"/>
          <p:cNvSpPr>
            <a:spLocks noChangeShapeType="1"/>
          </p:cNvSpPr>
          <p:nvPr userDrawn="1"/>
        </p:nvSpPr>
        <p:spPr bwMode="auto">
          <a:xfrm>
            <a:off x="1524000" y="2286000"/>
            <a:ext cx="7620000" cy="0"/>
          </a:xfrm>
          <a:prstGeom prst="line">
            <a:avLst/>
          </a:prstGeom>
          <a:noFill/>
          <a:ln w="63500" cap="rnd">
            <a:solidFill>
              <a:srgbClr val="0079C9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1939925" y="6659563"/>
            <a:ext cx="260350" cy="1539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" dirty="0">
                <a:solidFill>
                  <a:srgbClr val="00457C"/>
                </a:solidFill>
              </a:rPr>
              <a:t>TM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71600" y="1327150"/>
            <a:ext cx="7239000" cy="1219200"/>
          </a:xfrm>
        </p:spPr>
        <p:txBody>
          <a:bodyPr/>
          <a:lstStyle>
            <a:lvl1pPr>
              <a:defRPr sz="4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514600"/>
            <a:ext cx="6248400" cy="1295400"/>
          </a:xfrm>
        </p:spPr>
        <p:txBody>
          <a:bodyPr/>
          <a:lstStyle>
            <a:lvl1pPr marL="0" indent="0">
              <a:buFontTx/>
              <a:buNone/>
              <a:defRPr sz="3500"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3429000"/>
          </a:xfrm>
          <a:prstGeom prst="rect">
            <a:avLst/>
          </a:prstGeom>
          <a:gradFill rotWithShape="1">
            <a:gsLst>
              <a:gs pos="0">
                <a:srgbClr val="004B80">
                  <a:alpha val="85001"/>
                </a:srgbClr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Line 5"/>
          <p:cNvSpPr>
            <a:spLocks noChangeShapeType="1"/>
          </p:cNvSpPr>
          <p:nvPr userDrawn="1"/>
        </p:nvSpPr>
        <p:spPr bwMode="auto">
          <a:xfrm>
            <a:off x="1524000" y="2362200"/>
            <a:ext cx="7620000" cy="0"/>
          </a:xfrm>
          <a:prstGeom prst="line">
            <a:avLst/>
          </a:prstGeom>
          <a:noFill/>
          <a:ln w="63500" cap="rnd">
            <a:solidFill>
              <a:srgbClr val="0079C9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327150"/>
            <a:ext cx="7239000" cy="1219200"/>
          </a:xfrm>
        </p:spPr>
        <p:txBody>
          <a:bodyPr/>
          <a:lstStyle>
            <a:lvl1pPr>
              <a:defRPr sz="4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371600" y="2514600"/>
            <a:ext cx="6248400" cy="1295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buFontTx/>
              <a:buNone/>
              <a:defRPr sz="3500"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0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2400" y="6492875"/>
            <a:ext cx="609600" cy="365125"/>
          </a:xfrm>
          <a:prstGeom prst="rect">
            <a:avLst/>
          </a:prstGeom>
        </p:spPr>
        <p:txBody>
          <a:bodyPr/>
          <a:lstStyle/>
          <a:p>
            <a:fld id="{69D4AE7B-907C-4590-85C2-16D5AF8E8CD9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5275" y="138113"/>
            <a:ext cx="2117725" cy="45100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8925" y="138113"/>
            <a:ext cx="6203950" cy="45100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6783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6783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0"/>
            <a:ext cx="9144000" cy="3429000"/>
          </a:xfrm>
          <a:prstGeom prst="rect">
            <a:avLst/>
          </a:prstGeom>
          <a:gradFill rotWithShape="1">
            <a:gsLst>
              <a:gs pos="0">
                <a:srgbClr val="004B80">
                  <a:alpha val="85001"/>
                </a:srgbClr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Line 4"/>
          <p:cNvSpPr>
            <a:spLocks noChangeShapeType="1"/>
          </p:cNvSpPr>
          <p:nvPr userDrawn="1"/>
        </p:nvSpPr>
        <p:spPr bwMode="auto">
          <a:xfrm>
            <a:off x="1524000" y="2362200"/>
            <a:ext cx="7620000" cy="0"/>
          </a:xfrm>
          <a:prstGeom prst="line">
            <a:avLst/>
          </a:prstGeom>
          <a:noFill/>
          <a:ln w="63500" cap="rnd">
            <a:solidFill>
              <a:srgbClr val="0079C9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1939925" y="6659563"/>
            <a:ext cx="260350" cy="1539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" dirty="0">
                <a:solidFill>
                  <a:srgbClr val="00457C"/>
                </a:solidFill>
              </a:rPr>
              <a:t>TM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71600" y="1327150"/>
            <a:ext cx="7239000" cy="1219200"/>
          </a:xfrm>
        </p:spPr>
        <p:txBody>
          <a:bodyPr/>
          <a:lstStyle>
            <a:lvl1pPr>
              <a:defRPr sz="4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514600"/>
            <a:ext cx="6248400" cy="1295400"/>
          </a:xfrm>
        </p:spPr>
        <p:txBody>
          <a:bodyPr/>
          <a:lstStyle>
            <a:lvl1pPr marL="0" indent="0">
              <a:buFontTx/>
              <a:buNone/>
              <a:defRPr sz="3500"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0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SzPct val="90000"/>
              <a:buFont typeface="Wingdings" pitchFamily="2" charset="2"/>
              <a:buChar char=""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2400" y="6492875"/>
            <a:ext cx="609600" cy="36512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69D4AE7B-907C-4590-85C2-16D5AF8E8CD9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066800"/>
            <a:ext cx="4000500" cy="3581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2500" y="1066800"/>
            <a:ext cx="4000500" cy="3581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3429000"/>
          </a:xfrm>
          <a:prstGeom prst="rect">
            <a:avLst/>
          </a:prstGeom>
          <a:gradFill rotWithShape="1">
            <a:gsLst>
              <a:gs pos="0">
                <a:srgbClr val="004B80">
                  <a:alpha val="85001"/>
                </a:srgbClr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5" name="Line 5"/>
          <p:cNvSpPr>
            <a:spLocks noChangeShapeType="1"/>
          </p:cNvSpPr>
          <p:nvPr userDrawn="1"/>
        </p:nvSpPr>
        <p:spPr bwMode="auto">
          <a:xfrm>
            <a:off x="1524000" y="2362200"/>
            <a:ext cx="7620000" cy="0"/>
          </a:xfrm>
          <a:prstGeom prst="line">
            <a:avLst/>
          </a:prstGeom>
          <a:noFill/>
          <a:ln w="63500" cap="rnd">
            <a:solidFill>
              <a:srgbClr val="0079C9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327150"/>
            <a:ext cx="7239000" cy="1219200"/>
          </a:xfrm>
        </p:spPr>
        <p:txBody>
          <a:bodyPr/>
          <a:lstStyle>
            <a:lvl1pPr>
              <a:defRPr sz="4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371600" y="2514600"/>
            <a:ext cx="6248400" cy="1295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buFontTx/>
              <a:buNone/>
              <a:defRPr sz="3500"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5275" y="138113"/>
            <a:ext cx="2117725" cy="45100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8925" y="138113"/>
            <a:ext cx="6203950" cy="45100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0"/>
            <a:ext cx="9144000" cy="3429000"/>
          </a:xfrm>
          <a:prstGeom prst="rect">
            <a:avLst/>
          </a:prstGeom>
          <a:gradFill rotWithShape="1">
            <a:gsLst>
              <a:gs pos="0">
                <a:srgbClr val="004B80">
                  <a:alpha val="85001"/>
                </a:srgbClr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Line 4"/>
          <p:cNvSpPr>
            <a:spLocks noChangeShapeType="1"/>
          </p:cNvSpPr>
          <p:nvPr userDrawn="1"/>
        </p:nvSpPr>
        <p:spPr bwMode="auto">
          <a:xfrm>
            <a:off x="1524000" y="2971800"/>
            <a:ext cx="7620000" cy="0"/>
          </a:xfrm>
          <a:prstGeom prst="line">
            <a:avLst/>
          </a:prstGeom>
          <a:noFill/>
          <a:ln w="63500" cap="rnd">
            <a:solidFill>
              <a:srgbClr val="0079C9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1939925" y="6659563"/>
            <a:ext cx="260350" cy="1539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" dirty="0">
                <a:solidFill>
                  <a:srgbClr val="00457C"/>
                </a:solidFill>
              </a:rPr>
              <a:t>TM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71600" y="1327150"/>
            <a:ext cx="7239000" cy="1219200"/>
          </a:xfrm>
        </p:spPr>
        <p:txBody>
          <a:bodyPr/>
          <a:lstStyle>
            <a:lvl1pPr>
              <a:defRPr sz="4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514600"/>
            <a:ext cx="6248400" cy="1295400"/>
          </a:xfrm>
        </p:spPr>
        <p:txBody>
          <a:bodyPr/>
          <a:lstStyle>
            <a:lvl1pPr marL="0" indent="0">
              <a:buFontTx/>
              <a:buNone/>
              <a:defRPr sz="3500"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0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SzPct val="90000"/>
              <a:buFont typeface="Wingdings" pitchFamily="2" charset="2"/>
              <a:buChar char=""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2400" y="6492875"/>
            <a:ext cx="609600" cy="365125"/>
          </a:xfrm>
          <a:prstGeom prst="rect">
            <a:avLst/>
          </a:prstGeom>
        </p:spPr>
        <p:txBody>
          <a:bodyPr/>
          <a:lstStyle/>
          <a:p>
            <a:fld id="{69D4AE7B-907C-4590-85C2-16D5AF8E8CD9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066800"/>
            <a:ext cx="4000500" cy="3581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2500" y="1066800"/>
            <a:ext cx="4000500" cy="3581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0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981200"/>
            <a:ext cx="7097712" cy="1143000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2400" y="6492875"/>
            <a:ext cx="609600" cy="36512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69D4AE7B-907C-4590-85C2-16D5AF8E8CD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5275" y="138113"/>
            <a:ext cx="2117725" cy="45100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8925" y="138113"/>
            <a:ext cx="6203950" cy="45100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0"/>
            <a:ext cx="9144000" cy="3429000"/>
          </a:xfrm>
          <a:prstGeom prst="rect">
            <a:avLst/>
          </a:prstGeom>
          <a:gradFill rotWithShape="1">
            <a:gsLst>
              <a:gs pos="0">
                <a:srgbClr val="004B80">
                  <a:alpha val="85001"/>
                </a:srgbClr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Line 4"/>
          <p:cNvSpPr>
            <a:spLocks noChangeShapeType="1"/>
          </p:cNvSpPr>
          <p:nvPr userDrawn="1"/>
        </p:nvSpPr>
        <p:spPr bwMode="auto">
          <a:xfrm>
            <a:off x="1524000" y="2971800"/>
            <a:ext cx="7620000" cy="0"/>
          </a:xfrm>
          <a:prstGeom prst="line">
            <a:avLst/>
          </a:prstGeom>
          <a:noFill/>
          <a:ln w="63500" cap="rnd">
            <a:solidFill>
              <a:srgbClr val="0079C9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1939925" y="6659563"/>
            <a:ext cx="260350" cy="1539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" dirty="0">
                <a:solidFill>
                  <a:srgbClr val="00457C"/>
                </a:solidFill>
              </a:rPr>
              <a:t>TM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71600" y="1327150"/>
            <a:ext cx="7239000" cy="1219200"/>
          </a:xfrm>
        </p:spPr>
        <p:txBody>
          <a:bodyPr/>
          <a:lstStyle>
            <a:lvl1pPr>
              <a:defRPr sz="4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514600"/>
            <a:ext cx="6248400" cy="1295400"/>
          </a:xfrm>
        </p:spPr>
        <p:txBody>
          <a:bodyPr/>
          <a:lstStyle>
            <a:lvl1pPr marL="0" indent="0">
              <a:buFontTx/>
              <a:buNone/>
              <a:defRPr sz="3500"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0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SzPct val="90000"/>
              <a:buFont typeface="Wingdings" pitchFamily="2" charset="2"/>
              <a:buChar char=""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2400" y="6492875"/>
            <a:ext cx="609600" cy="36512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96C7CC14-161F-41F5-AC9E-3BAF5B98CDFB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066800"/>
            <a:ext cx="4000500" cy="3581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2500" y="1066800"/>
            <a:ext cx="4000500" cy="3581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5275" y="138113"/>
            <a:ext cx="2117725" cy="45100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8925" y="138113"/>
            <a:ext cx="6203950" cy="45100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0"/>
            <a:ext cx="9144000" cy="3429000"/>
          </a:xfrm>
          <a:prstGeom prst="rect">
            <a:avLst/>
          </a:prstGeom>
          <a:gradFill rotWithShape="1">
            <a:gsLst>
              <a:gs pos="0">
                <a:srgbClr val="004B80">
                  <a:alpha val="85001"/>
                </a:srgbClr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Line 5"/>
          <p:cNvSpPr>
            <a:spLocks noChangeShapeType="1"/>
          </p:cNvSpPr>
          <p:nvPr userDrawn="1"/>
        </p:nvSpPr>
        <p:spPr bwMode="auto">
          <a:xfrm>
            <a:off x="1524000" y="2362200"/>
            <a:ext cx="7620000" cy="0"/>
          </a:xfrm>
          <a:prstGeom prst="line">
            <a:avLst/>
          </a:prstGeom>
          <a:noFill/>
          <a:ln w="63500" cap="rnd">
            <a:solidFill>
              <a:srgbClr val="0079C9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1939925" y="6659563"/>
            <a:ext cx="260350" cy="1539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" dirty="0">
                <a:solidFill>
                  <a:srgbClr val="00457C"/>
                </a:solidFill>
              </a:rPr>
              <a:t>TM</a:t>
            </a:r>
          </a:p>
        </p:txBody>
      </p:sp>
      <p:sp>
        <p:nvSpPr>
          <p:cNvPr id="196611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1371600" y="1327150"/>
            <a:ext cx="7239000" cy="1219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4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6612" name="Rectangle 4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371600" y="2514600"/>
            <a:ext cx="6248400" cy="1295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buFontTx/>
              <a:buNone/>
              <a:defRPr sz="3500"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0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0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SzPct val="90000"/>
              <a:buFont typeface="Wingdings" pitchFamily="2" charset="2"/>
              <a:buChar char=""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2400" y="6492875"/>
            <a:ext cx="609600" cy="36512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96C7CC14-161F-41F5-AC9E-3BAF5B98CDF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6783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6783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0"/>
            <a:ext cx="9144000" cy="3429000"/>
          </a:xfrm>
          <a:prstGeom prst="rect">
            <a:avLst/>
          </a:prstGeom>
          <a:gradFill rotWithShape="1">
            <a:gsLst>
              <a:gs pos="0">
                <a:srgbClr val="004B80">
                  <a:alpha val="85001"/>
                </a:srgbClr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5" name="Line 5"/>
          <p:cNvSpPr>
            <a:spLocks noChangeShapeType="1"/>
          </p:cNvSpPr>
          <p:nvPr userDrawn="1"/>
        </p:nvSpPr>
        <p:spPr bwMode="auto">
          <a:xfrm>
            <a:off x="1524000" y="2362200"/>
            <a:ext cx="7620000" cy="0"/>
          </a:xfrm>
          <a:prstGeom prst="line">
            <a:avLst/>
          </a:prstGeom>
          <a:noFill/>
          <a:ln w="63500" cap="rnd">
            <a:solidFill>
              <a:srgbClr val="0079C9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1939925" y="6659563"/>
            <a:ext cx="260350" cy="1539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" dirty="0">
                <a:solidFill>
                  <a:srgbClr val="00457C"/>
                </a:solidFill>
              </a:rPr>
              <a:t>TM</a:t>
            </a:r>
          </a:p>
        </p:txBody>
      </p:sp>
      <p:sp>
        <p:nvSpPr>
          <p:cNvPr id="196611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1371600" y="1327150"/>
            <a:ext cx="7239000" cy="1219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4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6612" name="Rectangle 4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371600" y="2514600"/>
            <a:ext cx="6248400" cy="1295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buFontTx/>
              <a:buNone/>
              <a:defRPr sz="3500"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0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3429000"/>
          </a:xfrm>
          <a:prstGeom prst="rect">
            <a:avLst/>
          </a:prstGeom>
          <a:gradFill rotWithShape="1">
            <a:gsLst>
              <a:gs pos="0">
                <a:srgbClr val="004B80">
                  <a:alpha val="85001"/>
                </a:srgbClr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5" name="Line 5"/>
          <p:cNvSpPr>
            <a:spLocks noChangeShapeType="1"/>
          </p:cNvSpPr>
          <p:nvPr userDrawn="1"/>
        </p:nvSpPr>
        <p:spPr bwMode="auto">
          <a:xfrm>
            <a:off x="1524000" y="2362200"/>
            <a:ext cx="7620000" cy="0"/>
          </a:xfrm>
          <a:prstGeom prst="line">
            <a:avLst/>
          </a:prstGeom>
          <a:noFill/>
          <a:ln w="63500" cap="rnd">
            <a:solidFill>
              <a:srgbClr val="0079C9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1606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327150"/>
            <a:ext cx="7239000" cy="1219200"/>
          </a:xfrm>
        </p:spPr>
        <p:txBody>
          <a:bodyPr/>
          <a:lstStyle>
            <a:lvl1pPr>
              <a:defRPr sz="4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1606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514600"/>
            <a:ext cx="6248400" cy="1295400"/>
          </a:xfrm>
        </p:spPr>
        <p:txBody>
          <a:bodyPr/>
          <a:lstStyle>
            <a:lvl1pPr marL="0" indent="0">
              <a:buFontTx/>
              <a:buNone/>
              <a:defRPr sz="3500"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47800"/>
            <a:ext cx="4000500" cy="3581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2500" y="1447800"/>
            <a:ext cx="4000500" cy="3581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066800"/>
            <a:ext cx="4000500" cy="3581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2500" y="1066800"/>
            <a:ext cx="4000500" cy="3581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5275" y="138113"/>
            <a:ext cx="2117725" cy="48910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8925" y="138113"/>
            <a:ext cx="6203950" cy="48910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3429000"/>
          </a:xfrm>
          <a:prstGeom prst="rect">
            <a:avLst/>
          </a:prstGeom>
          <a:gradFill rotWithShape="1">
            <a:gsLst>
              <a:gs pos="0">
                <a:srgbClr val="004B80">
                  <a:alpha val="85001"/>
                </a:srgbClr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Line 5"/>
          <p:cNvSpPr>
            <a:spLocks noChangeShapeType="1"/>
          </p:cNvSpPr>
          <p:nvPr userDrawn="1"/>
        </p:nvSpPr>
        <p:spPr bwMode="auto">
          <a:xfrm>
            <a:off x="1524000" y="2362200"/>
            <a:ext cx="7620000" cy="0"/>
          </a:xfrm>
          <a:prstGeom prst="line">
            <a:avLst/>
          </a:prstGeom>
          <a:noFill/>
          <a:ln w="63500" cap="rnd">
            <a:solidFill>
              <a:srgbClr val="0079C9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327150"/>
            <a:ext cx="7239000" cy="1219200"/>
          </a:xfrm>
        </p:spPr>
        <p:txBody>
          <a:bodyPr/>
          <a:lstStyle>
            <a:lvl1pPr>
              <a:defRPr sz="4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371600" y="2514600"/>
            <a:ext cx="6248400" cy="1295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buFontTx/>
              <a:buNone/>
              <a:defRPr sz="3500"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6783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6783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3429000"/>
          </a:xfrm>
          <a:prstGeom prst="rect">
            <a:avLst/>
          </a:prstGeom>
          <a:gradFill rotWithShape="1">
            <a:gsLst>
              <a:gs pos="0">
                <a:srgbClr val="004B80">
                  <a:alpha val="85001"/>
                </a:srgbClr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Line 5"/>
          <p:cNvSpPr>
            <a:spLocks noChangeShapeType="1"/>
          </p:cNvSpPr>
          <p:nvPr userDrawn="1"/>
        </p:nvSpPr>
        <p:spPr bwMode="auto">
          <a:xfrm>
            <a:off x="1524000" y="2362200"/>
            <a:ext cx="7620000" cy="0"/>
          </a:xfrm>
          <a:prstGeom prst="line">
            <a:avLst/>
          </a:prstGeom>
          <a:noFill/>
          <a:ln w="63500" cap="rnd">
            <a:solidFill>
              <a:srgbClr val="0079C9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327150"/>
            <a:ext cx="7239000" cy="1219200"/>
          </a:xfrm>
        </p:spPr>
        <p:txBody>
          <a:bodyPr/>
          <a:lstStyle>
            <a:lvl1pPr>
              <a:defRPr sz="4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371600" y="2514600"/>
            <a:ext cx="6248400" cy="1295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buFontTx/>
              <a:buNone/>
              <a:defRPr sz="3500"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6783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6783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0"/>
            <a:ext cx="9144000" cy="3429000"/>
          </a:xfrm>
          <a:prstGeom prst="rect">
            <a:avLst/>
          </a:prstGeom>
          <a:gradFill rotWithShape="1">
            <a:gsLst>
              <a:gs pos="0">
                <a:srgbClr val="004B80">
                  <a:alpha val="85001"/>
                </a:srgbClr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Line 4"/>
          <p:cNvSpPr>
            <a:spLocks noChangeShapeType="1"/>
          </p:cNvSpPr>
          <p:nvPr userDrawn="1"/>
        </p:nvSpPr>
        <p:spPr bwMode="auto">
          <a:xfrm>
            <a:off x="1524000" y="2362200"/>
            <a:ext cx="7620000" cy="0"/>
          </a:xfrm>
          <a:prstGeom prst="line">
            <a:avLst/>
          </a:prstGeom>
          <a:noFill/>
          <a:ln w="63500" cap="rnd">
            <a:solidFill>
              <a:srgbClr val="0079C9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1939925" y="6659563"/>
            <a:ext cx="260350" cy="1539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" dirty="0">
                <a:solidFill>
                  <a:srgbClr val="00457C"/>
                </a:solidFill>
              </a:rPr>
              <a:t>TM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71600" y="1327150"/>
            <a:ext cx="7239000" cy="1219200"/>
          </a:xfrm>
        </p:spPr>
        <p:txBody>
          <a:bodyPr/>
          <a:lstStyle>
            <a:lvl1pPr>
              <a:defRPr sz="4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514600"/>
            <a:ext cx="6248400" cy="1295400"/>
          </a:xfrm>
        </p:spPr>
        <p:txBody>
          <a:bodyPr/>
          <a:lstStyle>
            <a:lvl1pPr marL="0" indent="0">
              <a:buFontTx/>
              <a:buNone/>
              <a:defRPr sz="3500"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0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2400" y="6492875"/>
            <a:ext cx="609600" cy="365125"/>
          </a:xfrm>
          <a:prstGeom prst="rect">
            <a:avLst/>
          </a:prstGeom>
        </p:spPr>
        <p:txBody>
          <a:bodyPr/>
          <a:lstStyle/>
          <a:p>
            <a:fld id="{69D4AE7B-907C-4590-85C2-16D5AF8E8CD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066800"/>
            <a:ext cx="4000500" cy="3581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2500" y="1066800"/>
            <a:ext cx="4000500" cy="3581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5275" y="138113"/>
            <a:ext cx="2117725" cy="45100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8925" y="138113"/>
            <a:ext cx="6203950" cy="45100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0"/>
            <a:ext cx="9144000" cy="3429000"/>
          </a:xfrm>
          <a:prstGeom prst="rect">
            <a:avLst/>
          </a:prstGeom>
          <a:gradFill rotWithShape="1">
            <a:gsLst>
              <a:gs pos="0">
                <a:srgbClr val="004B80">
                  <a:alpha val="85001"/>
                </a:srgbClr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Line 4"/>
          <p:cNvSpPr>
            <a:spLocks noChangeShapeType="1"/>
          </p:cNvSpPr>
          <p:nvPr userDrawn="1"/>
        </p:nvSpPr>
        <p:spPr bwMode="auto">
          <a:xfrm>
            <a:off x="1524000" y="2362200"/>
            <a:ext cx="7620000" cy="0"/>
          </a:xfrm>
          <a:prstGeom prst="line">
            <a:avLst/>
          </a:prstGeom>
          <a:noFill/>
          <a:ln w="63500" cap="rnd">
            <a:solidFill>
              <a:srgbClr val="0079C9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1939925" y="6659563"/>
            <a:ext cx="260350" cy="1539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" dirty="0">
                <a:solidFill>
                  <a:srgbClr val="00457C"/>
                </a:solidFill>
              </a:rPr>
              <a:t>TM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71600" y="1327150"/>
            <a:ext cx="7239000" cy="1219200"/>
          </a:xfrm>
        </p:spPr>
        <p:txBody>
          <a:bodyPr/>
          <a:lstStyle>
            <a:lvl1pPr>
              <a:defRPr sz="4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514600"/>
            <a:ext cx="6248400" cy="1295400"/>
          </a:xfrm>
        </p:spPr>
        <p:txBody>
          <a:bodyPr/>
          <a:lstStyle>
            <a:lvl1pPr marL="0" indent="0">
              <a:buFontTx/>
              <a:buNone/>
              <a:defRPr sz="3500"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2400" y="6492875"/>
            <a:ext cx="609600" cy="365125"/>
          </a:xfrm>
          <a:prstGeom prst="rect">
            <a:avLst/>
          </a:prstGeom>
        </p:spPr>
        <p:txBody>
          <a:bodyPr/>
          <a:lstStyle/>
          <a:p>
            <a:fld id="{69D4AE7B-907C-4590-85C2-16D5AF8E8CD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066800"/>
            <a:ext cx="4000500" cy="3581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2500" y="1066800"/>
            <a:ext cx="4000500" cy="3581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5275" y="138113"/>
            <a:ext cx="2117725" cy="45100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8925" y="138113"/>
            <a:ext cx="6203950" cy="45100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5"/>
          <p:cNvSpPr>
            <a:spLocks noChangeArrowheads="1"/>
          </p:cNvSpPr>
          <p:nvPr userDrawn="1"/>
        </p:nvSpPr>
        <p:spPr bwMode="auto">
          <a:xfrm>
            <a:off x="0" y="0"/>
            <a:ext cx="9144000" cy="3429000"/>
          </a:xfrm>
          <a:prstGeom prst="rect">
            <a:avLst/>
          </a:prstGeom>
          <a:gradFill rotWithShape="1">
            <a:gsLst>
              <a:gs pos="0">
                <a:srgbClr val="004B80">
                  <a:alpha val="85001"/>
                </a:srgbClr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71600" y="1327150"/>
            <a:ext cx="7239000" cy="1219200"/>
          </a:xfrm>
        </p:spPr>
        <p:txBody>
          <a:bodyPr/>
          <a:lstStyle>
            <a:lvl1pPr>
              <a:defRPr sz="4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514600"/>
            <a:ext cx="6248400" cy="1295400"/>
          </a:xfrm>
        </p:spPr>
        <p:txBody>
          <a:bodyPr/>
          <a:lstStyle>
            <a:lvl1pPr marL="0" indent="0">
              <a:buFontTx/>
              <a:buNone/>
              <a:defRPr sz="35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244" name="Line 4"/>
          <p:cNvSpPr>
            <a:spLocks noChangeShapeType="1"/>
          </p:cNvSpPr>
          <p:nvPr userDrawn="1"/>
        </p:nvSpPr>
        <p:spPr bwMode="auto">
          <a:xfrm>
            <a:off x="1524000" y="2362200"/>
            <a:ext cx="7620000" cy="0"/>
          </a:xfrm>
          <a:prstGeom prst="line">
            <a:avLst/>
          </a:prstGeom>
          <a:noFill/>
          <a:ln w="63500" cap="rnd">
            <a:solidFill>
              <a:srgbClr val="0079C9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0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2400" y="6492875"/>
            <a:ext cx="609600" cy="365125"/>
          </a:xfrm>
          <a:prstGeom prst="rect">
            <a:avLst/>
          </a:prstGeom>
        </p:spPr>
        <p:txBody>
          <a:bodyPr/>
          <a:lstStyle/>
          <a:p>
            <a:fld id="{69D4AE7B-907C-4590-85C2-16D5AF8E8CD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066800"/>
            <a:ext cx="4000500" cy="3581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2500" y="1066800"/>
            <a:ext cx="4000500" cy="3581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5275" y="138113"/>
            <a:ext cx="2117725" cy="45100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8925" y="138113"/>
            <a:ext cx="6203950" cy="45100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5"/>
          <p:cNvSpPr>
            <a:spLocks noChangeArrowheads="1"/>
          </p:cNvSpPr>
          <p:nvPr userDrawn="1"/>
        </p:nvSpPr>
        <p:spPr bwMode="auto">
          <a:xfrm>
            <a:off x="0" y="0"/>
            <a:ext cx="9144000" cy="3429000"/>
          </a:xfrm>
          <a:prstGeom prst="rect">
            <a:avLst/>
          </a:prstGeom>
          <a:gradFill rotWithShape="1">
            <a:gsLst>
              <a:gs pos="0">
                <a:srgbClr val="004B80">
                  <a:alpha val="85001"/>
                </a:srgbClr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88925" y="138113"/>
            <a:ext cx="8382000" cy="7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066800"/>
            <a:ext cx="81534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220" name="Line 4"/>
          <p:cNvSpPr>
            <a:spLocks noChangeShapeType="1"/>
          </p:cNvSpPr>
          <p:nvPr userDrawn="1"/>
        </p:nvSpPr>
        <p:spPr bwMode="auto">
          <a:xfrm>
            <a:off x="409575" y="852488"/>
            <a:ext cx="8748713" cy="0"/>
          </a:xfrm>
          <a:prstGeom prst="line">
            <a:avLst/>
          </a:prstGeom>
          <a:noFill/>
          <a:ln w="63500" cap="rnd">
            <a:solidFill>
              <a:srgbClr val="0079C9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92" r:id="rId1"/>
    <p:sldLayoutId id="2147484232" r:id="rId2"/>
    <p:sldLayoutId id="2147484233" r:id="rId3"/>
    <p:sldLayoutId id="2147484234" r:id="rId4"/>
    <p:sldLayoutId id="2147484235" r:id="rId5"/>
    <p:sldLayoutId id="2147484236" r:id="rId6"/>
    <p:sldLayoutId id="2147484237" r:id="rId7"/>
    <p:sldLayoutId id="2147484238" r:id="rId8"/>
    <p:sldLayoutId id="2147484239" r:id="rId9"/>
    <p:sldLayoutId id="2147484240" r:id="rId10"/>
    <p:sldLayoutId id="2147484241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tabLst>
          <a:tab pos="4970463" algn="l"/>
        </a:tabLst>
        <a:defRPr sz="4000" b="1">
          <a:solidFill>
            <a:srgbClr val="00335E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tabLst>
          <a:tab pos="4970463" algn="l"/>
        </a:tabLst>
        <a:defRPr sz="4000" b="1">
          <a:solidFill>
            <a:srgbClr val="00335E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tabLst>
          <a:tab pos="4970463" algn="l"/>
        </a:tabLst>
        <a:defRPr sz="4000" b="1">
          <a:solidFill>
            <a:srgbClr val="00335E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tabLst>
          <a:tab pos="4970463" algn="l"/>
        </a:tabLst>
        <a:defRPr sz="4000" b="1">
          <a:solidFill>
            <a:srgbClr val="00335E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tabLst>
          <a:tab pos="4970463" algn="l"/>
        </a:tabLst>
        <a:defRPr sz="4000" b="1">
          <a:solidFill>
            <a:srgbClr val="00335E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tabLst>
          <a:tab pos="4970463" algn="l"/>
        </a:tabLst>
        <a:defRPr sz="4000" b="1">
          <a:solidFill>
            <a:srgbClr val="00335E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tabLst>
          <a:tab pos="4970463" algn="l"/>
        </a:tabLst>
        <a:defRPr sz="4000" b="1">
          <a:solidFill>
            <a:srgbClr val="00335E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tabLst>
          <a:tab pos="4970463" algn="l"/>
        </a:tabLst>
        <a:defRPr sz="4000" b="1">
          <a:solidFill>
            <a:srgbClr val="00335E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tabLst>
          <a:tab pos="4970463" algn="l"/>
        </a:tabLst>
        <a:defRPr sz="4000" b="1">
          <a:solidFill>
            <a:srgbClr val="00335E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335E"/>
        </a:buClr>
        <a:buChar char="•"/>
        <a:defRPr sz="2600">
          <a:solidFill>
            <a:srgbClr val="00335E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335E"/>
        </a:buClr>
        <a:buFont typeface="Arial" charset="0"/>
        <a:buChar char="–"/>
        <a:defRPr sz="2400">
          <a:solidFill>
            <a:srgbClr val="00335E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00335E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rgbClr val="00335E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rgbClr val="00335E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00335E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00335E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00335E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00335E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3429000"/>
          </a:xfrm>
          <a:prstGeom prst="rect">
            <a:avLst/>
          </a:prstGeom>
          <a:gradFill rotWithShape="1">
            <a:gsLst>
              <a:gs pos="0">
                <a:srgbClr val="004B80">
                  <a:alpha val="85001"/>
                </a:srgbClr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3800" name="Line 8"/>
          <p:cNvSpPr>
            <a:spLocks noChangeShapeType="1"/>
          </p:cNvSpPr>
          <p:nvPr userDrawn="1"/>
        </p:nvSpPr>
        <p:spPr bwMode="auto">
          <a:xfrm>
            <a:off x="1524000" y="2971800"/>
            <a:ext cx="7620000" cy="0"/>
          </a:xfrm>
          <a:prstGeom prst="line">
            <a:avLst/>
          </a:prstGeom>
          <a:noFill/>
          <a:ln w="63500" cap="rnd">
            <a:solidFill>
              <a:srgbClr val="0079C9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052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1360488" y="1447800"/>
            <a:ext cx="70977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35" r:id="rId1"/>
    <p:sldLayoutId id="2147484336" r:id="rId2"/>
    <p:sldLayoutId id="2147484337" r:id="rId3"/>
    <p:sldLayoutId id="2147484338" r:id="rId4"/>
    <p:sldLayoutId id="2147484339" r:id="rId5"/>
    <p:sldLayoutId id="2147484340" r:id="rId6"/>
    <p:sldLayoutId id="2147484341" r:id="rId7"/>
    <p:sldLayoutId id="2147484342" r:id="rId8"/>
    <p:sldLayoutId id="2147484343" r:id="rId9"/>
    <p:sldLayoutId id="2147484344" r:id="rId10"/>
    <p:sldLayoutId id="2147484345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tabLst>
          <a:tab pos="4970463" algn="l"/>
        </a:tabLst>
        <a:defRPr sz="4000" b="1">
          <a:solidFill>
            <a:srgbClr val="00335E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tabLst>
          <a:tab pos="4970463" algn="l"/>
        </a:tabLst>
        <a:defRPr sz="4000" b="1">
          <a:solidFill>
            <a:srgbClr val="00335E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tabLst>
          <a:tab pos="4970463" algn="l"/>
        </a:tabLst>
        <a:defRPr sz="4000" b="1">
          <a:solidFill>
            <a:srgbClr val="00335E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tabLst>
          <a:tab pos="4970463" algn="l"/>
        </a:tabLst>
        <a:defRPr sz="4000" b="1">
          <a:solidFill>
            <a:srgbClr val="00335E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tabLst>
          <a:tab pos="4970463" algn="l"/>
        </a:tabLst>
        <a:defRPr sz="4000" b="1">
          <a:solidFill>
            <a:srgbClr val="00335E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tabLst>
          <a:tab pos="4970463" algn="l"/>
        </a:tabLst>
        <a:defRPr sz="4000" b="1">
          <a:solidFill>
            <a:srgbClr val="00335E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tabLst>
          <a:tab pos="4970463" algn="l"/>
        </a:tabLst>
        <a:defRPr sz="4000" b="1">
          <a:solidFill>
            <a:srgbClr val="00335E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tabLst>
          <a:tab pos="4970463" algn="l"/>
        </a:tabLst>
        <a:defRPr sz="4000" b="1">
          <a:solidFill>
            <a:srgbClr val="00335E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tabLst>
          <a:tab pos="4970463" algn="l"/>
        </a:tabLst>
        <a:defRPr sz="4000" b="1">
          <a:solidFill>
            <a:srgbClr val="00335E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rgbClr val="00335E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00335E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00335E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rgbClr val="00335E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rgbClr val="00335E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00335E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00335E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00335E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00335E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5"/>
          <p:cNvSpPr>
            <a:spLocks noChangeArrowheads="1"/>
          </p:cNvSpPr>
          <p:nvPr userDrawn="1"/>
        </p:nvSpPr>
        <p:spPr bwMode="auto">
          <a:xfrm>
            <a:off x="0" y="0"/>
            <a:ext cx="9144000" cy="3429000"/>
          </a:xfrm>
          <a:prstGeom prst="rect">
            <a:avLst/>
          </a:prstGeom>
          <a:gradFill rotWithShape="1">
            <a:gsLst>
              <a:gs pos="0">
                <a:srgbClr val="004B80">
                  <a:alpha val="85001"/>
                </a:srgbClr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88925" y="138113"/>
            <a:ext cx="8382000" cy="7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066800"/>
            <a:ext cx="81534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220" name="Line 4"/>
          <p:cNvSpPr>
            <a:spLocks noChangeShapeType="1"/>
          </p:cNvSpPr>
          <p:nvPr userDrawn="1"/>
        </p:nvSpPr>
        <p:spPr bwMode="auto">
          <a:xfrm>
            <a:off x="409575" y="852488"/>
            <a:ext cx="8748713" cy="0"/>
          </a:xfrm>
          <a:prstGeom prst="line">
            <a:avLst/>
          </a:prstGeom>
          <a:noFill/>
          <a:ln w="63500" cap="rnd">
            <a:solidFill>
              <a:srgbClr val="0079C9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59" r:id="rId1"/>
    <p:sldLayoutId id="2147484360" r:id="rId2"/>
    <p:sldLayoutId id="2147484361" r:id="rId3"/>
    <p:sldLayoutId id="2147484362" r:id="rId4"/>
    <p:sldLayoutId id="2147484363" r:id="rId5"/>
    <p:sldLayoutId id="2147484364" r:id="rId6"/>
    <p:sldLayoutId id="2147484365" r:id="rId7"/>
    <p:sldLayoutId id="2147484366" r:id="rId8"/>
    <p:sldLayoutId id="2147484367" r:id="rId9"/>
    <p:sldLayoutId id="2147484368" r:id="rId10"/>
    <p:sldLayoutId id="2147484369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tabLst>
          <a:tab pos="4970463" algn="l"/>
        </a:tabLst>
        <a:defRPr sz="4000" b="1">
          <a:solidFill>
            <a:srgbClr val="00335E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tabLst>
          <a:tab pos="4970463" algn="l"/>
        </a:tabLst>
        <a:defRPr sz="4000" b="1">
          <a:solidFill>
            <a:srgbClr val="00335E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tabLst>
          <a:tab pos="4970463" algn="l"/>
        </a:tabLst>
        <a:defRPr sz="4000" b="1">
          <a:solidFill>
            <a:srgbClr val="00335E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tabLst>
          <a:tab pos="4970463" algn="l"/>
        </a:tabLst>
        <a:defRPr sz="4000" b="1">
          <a:solidFill>
            <a:srgbClr val="00335E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tabLst>
          <a:tab pos="4970463" algn="l"/>
        </a:tabLst>
        <a:defRPr sz="4000" b="1">
          <a:solidFill>
            <a:srgbClr val="00335E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tabLst>
          <a:tab pos="4970463" algn="l"/>
        </a:tabLst>
        <a:defRPr sz="4000" b="1">
          <a:solidFill>
            <a:srgbClr val="00335E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tabLst>
          <a:tab pos="4970463" algn="l"/>
        </a:tabLst>
        <a:defRPr sz="4000" b="1">
          <a:solidFill>
            <a:srgbClr val="00335E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tabLst>
          <a:tab pos="4970463" algn="l"/>
        </a:tabLst>
        <a:defRPr sz="4000" b="1">
          <a:solidFill>
            <a:srgbClr val="00335E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tabLst>
          <a:tab pos="4970463" algn="l"/>
        </a:tabLst>
        <a:defRPr sz="4000" b="1">
          <a:solidFill>
            <a:srgbClr val="00335E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335E"/>
        </a:buClr>
        <a:buChar char="•"/>
        <a:defRPr sz="2600">
          <a:solidFill>
            <a:srgbClr val="00335E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335E"/>
        </a:buClr>
        <a:buFont typeface="Arial" charset="0"/>
        <a:buChar char="–"/>
        <a:defRPr sz="2400">
          <a:solidFill>
            <a:srgbClr val="00335E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00335E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rgbClr val="00335E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rgbClr val="00335E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00335E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00335E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00335E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00335E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5"/>
          <p:cNvSpPr>
            <a:spLocks noChangeArrowheads="1"/>
          </p:cNvSpPr>
          <p:nvPr userDrawn="1"/>
        </p:nvSpPr>
        <p:spPr bwMode="auto">
          <a:xfrm>
            <a:off x="0" y="0"/>
            <a:ext cx="9144000" cy="3429000"/>
          </a:xfrm>
          <a:prstGeom prst="rect">
            <a:avLst/>
          </a:prstGeom>
          <a:gradFill rotWithShape="1">
            <a:gsLst>
              <a:gs pos="0">
                <a:srgbClr val="004B80">
                  <a:alpha val="85001"/>
                </a:srgbClr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88925" y="138113"/>
            <a:ext cx="8382000" cy="7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066800"/>
            <a:ext cx="81534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220" name="Line 4"/>
          <p:cNvSpPr>
            <a:spLocks noChangeShapeType="1"/>
          </p:cNvSpPr>
          <p:nvPr userDrawn="1"/>
        </p:nvSpPr>
        <p:spPr bwMode="auto">
          <a:xfrm>
            <a:off x="409575" y="852488"/>
            <a:ext cx="8748713" cy="0"/>
          </a:xfrm>
          <a:prstGeom prst="line">
            <a:avLst/>
          </a:prstGeom>
          <a:noFill/>
          <a:ln w="63500" cap="rnd">
            <a:solidFill>
              <a:srgbClr val="0079C9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83" r:id="rId1"/>
    <p:sldLayoutId id="2147484384" r:id="rId2"/>
    <p:sldLayoutId id="2147484385" r:id="rId3"/>
    <p:sldLayoutId id="2147484386" r:id="rId4"/>
    <p:sldLayoutId id="2147484387" r:id="rId5"/>
    <p:sldLayoutId id="2147484388" r:id="rId6"/>
    <p:sldLayoutId id="2147484389" r:id="rId7"/>
    <p:sldLayoutId id="2147484390" r:id="rId8"/>
    <p:sldLayoutId id="2147484391" r:id="rId9"/>
    <p:sldLayoutId id="2147484392" r:id="rId10"/>
    <p:sldLayoutId id="2147484393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tabLst>
          <a:tab pos="4970463" algn="l"/>
        </a:tabLst>
        <a:defRPr sz="4000" b="1">
          <a:solidFill>
            <a:srgbClr val="00335E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tabLst>
          <a:tab pos="4970463" algn="l"/>
        </a:tabLst>
        <a:defRPr sz="4000" b="1">
          <a:solidFill>
            <a:srgbClr val="00335E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tabLst>
          <a:tab pos="4970463" algn="l"/>
        </a:tabLst>
        <a:defRPr sz="4000" b="1">
          <a:solidFill>
            <a:srgbClr val="00335E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tabLst>
          <a:tab pos="4970463" algn="l"/>
        </a:tabLst>
        <a:defRPr sz="4000" b="1">
          <a:solidFill>
            <a:srgbClr val="00335E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tabLst>
          <a:tab pos="4970463" algn="l"/>
        </a:tabLst>
        <a:defRPr sz="4000" b="1">
          <a:solidFill>
            <a:srgbClr val="00335E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tabLst>
          <a:tab pos="4970463" algn="l"/>
        </a:tabLst>
        <a:defRPr sz="4000" b="1">
          <a:solidFill>
            <a:srgbClr val="00335E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tabLst>
          <a:tab pos="4970463" algn="l"/>
        </a:tabLst>
        <a:defRPr sz="4000" b="1">
          <a:solidFill>
            <a:srgbClr val="00335E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tabLst>
          <a:tab pos="4970463" algn="l"/>
        </a:tabLst>
        <a:defRPr sz="4000" b="1">
          <a:solidFill>
            <a:srgbClr val="00335E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tabLst>
          <a:tab pos="4970463" algn="l"/>
        </a:tabLst>
        <a:defRPr sz="4000" b="1">
          <a:solidFill>
            <a:srgbClr val="00335E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335E"/>
        </a:buClr>
        <a:buChar char="•"/>
        <a:defRPr sz="2600">
          <a:solidFill>
            <a:srgbClr val="00335E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335E"/>
        </a:buClr>
        <a:buFont typeface="Arial" charset="0"/>
        <a:buChar char="–"/>
        <a:defRPr sz="2400">
          <a:solidFill>
            <a:srgbClr val="00335E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00335E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rgbClr val="00335E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rgbClr val="00335E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00335E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00335E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00335E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00335E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5"/>
          <p:cNvSpPr>
            <a:spLocks noChangeArrowheads="1"/>
          </p:cNvSpPr>
          <p:nvPr userDrawn="1"/>
        </p:nvSpPr>
        <p:spPr bwMode="auto">
          <a:xfrm>
            <a:off x="0" y="0"/>
            <a:ext cx="9144000" cy="3429000"/>
          </a:xfrm>
          <a:prstGeom prst="rect">
            <a:avLst/>
          </a:prstGeom>
          <a:gradFill rotWithShape="1">
            <a:gsLst>
              <a:gs pos="0">
                <a:srgbClr val="004B80">
                  <a:alpha val="85001"/>
                </a:srgbClr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88925" y="138113"/>
            <a:ext cx="8382000" cy="7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066800"/>
            <a:ext cx="81534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220" name="Line 4"/>
          <p:cNvSpPr>
            <a:spLocks noChangeShapeType="1"/>
          </p:cNvSpPr>
          <p:nvPr userDrawn="1"/>
        </p:nvSpPr>
        <p:spPr bwMode="auto">
          <a:xfrm>
            <a:off x="409575" y="852488"/>
            <a:ext cx="8748713" cy="0"/>
          </a:xfrm>
          <a:prstGeom prst="line">
            <a:avLst/>
          </a:prstGeom>
          <a:noFill/>
          <a:ln w="63500" cap="rnd">
            <a:solidFill>
              <a:srgbClr val="0079C9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95" r:id="rId1"/>
    <p:sldLayoutId id="2147484396" r:id="rId2"/>
    <p:sldLayoutId id="2147484397" r:id="rId3"/>
    <p:sldLayoutId id="2147484398" r:id="rId4"/>
    <p:sldLayoutId id="2147484399" r:id="rId5"/>
    <p:sldLayoutId id="2147484400" r:id="rId6"/>
    <p:sldLayoutId id="2147484401" r:id="rId7"/>
    <p:sldLayoutId id="2147484402" r:id="rId8"/>
    <p:sldLayoutId id="2147484403" r:id="rId9"/>
    <p:sldLayoutId id="2147484404" r:id="rId10"/>
    <p:sldLayoutId id="2147484405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tabLst>
          <a:tab pos="4970463" algn="l"/>
        </a:tabLst>
        <a:defRPr sz="4000" b="1">
          <a:solidFill>
            <a:srgbClr val="00335E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tabLst>
          <a:tab pos="4970463" algn="l"/>
        </a:tabLst>
        <a:defRPr sz="4000" b="1">
          <a:solidFill>
            <a:srgbClr val="00335E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tabLst>
          <a:tab pos="4970463" algn="l"/>
        </a:tabLst>
        <a:defRPr sz="4000" b="1">
          <a:solidFill>
            <a:srgbClr val="00335E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tabLst>
          <a:tab pos="4970463" algn="l"/>
        </a:tabLst>
        <a:defRPr sz="4000" b="1">
          <a:solidFill>
            <a:srgbClr val="00335E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tabLst>
          <a:tab pos="4970463" algn="l"/>
        </a:tabLst>
        <a:defRPr sz="4000" b="1">
          <a:solidFill>
            <a:srgbClr val="00335E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tabLst>
          <a:tab pos="4970463" algn="l"/>
        </a:tabLst>
        <a:defRPr sz="4000" b="1">
          <a:solidFill>
            <a:srgbClr val="00335E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tabLst>
          <a:tab pos="4970463" algn="l"/>
        </a:tabLst>
        <a:defRPr sz="4000" b="1">
          <a:solidFill>
            <a:srgbClr val="00335E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tabLst>
          <a:tab pos="4970463" algn="l"/>
        </a:tabLst>
        <a:defRPr sz="4000" b="1">
          <a:solidFill>
            <a:srgbClr val="00335E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tabLst>
          <a:tab pos="4970463" algn="l"/>
        </a:tabLst>
        <a:defRPr sz="4000" b="1">
          <a:solidFill>
            <a:srgbClr val="00335E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335E"/>
        </a:buClr>
        <a:buChar char="•"/>
        <a:defRPr sz="2600">
          <a:solidFill>
            <a:srgbClr val="00335E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335E"/>
        </a:buClr>
        <a:buFont typeface="Arial" charset="0"/>
        <a:buChar char="–"/>
        <a:defRPr sz="2400">
          <a:solidFill>
            <a:srgbClr val="00335E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00335E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rgbClr val="00335E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rgbClr val="00335E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00335E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00335E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00335E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00335E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3429000"/>
          </a:xfrm>
          <a:prstGeom prst="rect">
            <a:avLst/>
          </a:prstGeom>
          <a:gradFill rotWithShape="1">
            <a:gsLst>
              <a:gs pos="0">
                <a:srgbClr val="004B80">
                  <a:alpha val="85001"/>
                </a:srgbClr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07" r:id="rId1"/>
    <p:sldLayoutId id="2147484408" r:id="rId2"/>
    <p:sldLayoutId id="2147484409" r:id="rId3"/>
    <p:sldLayoutId id="2147484410" r:id="rId4"/>
    <p:sldLayoutId id="2147484411" r:id="rId5"/>
    <p:sldLayoutId id="2147484412" r:id="rId6"/>
    <p:sldLayoutId id="2147484413" r:id="rId7"/>
    <p:sldLayoutId id="2147484414" r:id="rId8"/>
    <p:sldLayoutId id="2147484415" r:id="rId9"/>
    <p:sldLayoutId id="2147484416" r:id="rId10"/>
    <p:sldLayoutId id="2147484417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tabLst>
          <a:tab pos="4970463" algn="l"/>
        </a:tabLst>
        <a:defRPr sz="4000" b="1">
          <a:solidFill>
            <a:srgbClr val="00335E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tabLst>
          <a:tab pos="4970463" algn="l"/>
        </a:tabLst>
        <a:defRPr sz="4000" b="1">
          <a:solidFill>
            <a:srgbClr val="00335E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tabLst>
          <a:tab pos="4970463" algn="l"/>
        </a:tabLst>
        <a:defRPr sz="4000" b="1">
          <a:solidFill>
            <a:srgbClr val="00335E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tabLst>
          <a:tab pos="4970463" algn="l"/>
        </a:tabLst>
        <a:defRPr sz="4000" b="1">
          <a:solidFill>
            <a:srgbClr val="00335E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tabLst>
          <a:tab pos="4970463" algn="l"/>
        </a:tabLst>
        <a:defRPr sz="4000" b="1">
          <a:solidFill>
            <a:srgbClr val="00335E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tabLst>
          <a:tab pos="4970463" algn="l"/>
        </a:tabLst>
        <a:defRPr sz="4000" b="1">
          <a:solidFill>
            <a:srgbClr val="00335E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tabLst>
          <a:tab pos="4970463" algn="l"/>
        </a:tabLst>
        <a:defRPr sz="4000" b="1">
          <a:solidFill>
            <a:srgbClr val="00335E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tabLst>
          <a:tab pos="4970463" algn="l"/>
        </a:tabLst>
        <a:defRPr sz="4000" b="1">
          <a:solidFill>
            <a:srgbClr val="00335E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tabLst>
          <a:tab pos="4970463" algn="l"/>
        </a:tabLst>
        <a:defRPr sz="4000" b="1">
          <a:solidFill>
            <a:srgbClr val="00335E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rgbClr val="00335E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00335E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00335E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rgbClr val="00335E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rgbClr val="00335E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00335E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00335E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00335E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00335E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3429000"/>
          </a:xfrm>
          <a:prstGeom prst="rect">
            <a:avLst/>
          </a:prstGeom>
          <a:gradFill rotWithShape="1">
            <a:gsLst>
              <a:gs pos="0">
                <a:srgbClr val="004B80">
                  <a:alpha val="85001"/>
                </a:srgbClr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33800" name="Line 8"/>
          <p:cNvSpPr>
            <a:spLocks noChangeShapeType="1"/>
          </p:cNvSpPr>
          <p:nvPr userDrawn="1"/>
        </p:nvSpPr>
        <p:spPr bwMode="auto">
          <a:xfrm>
            <a:off x="1524000" y="2971800"/>
            <a:ext cx="7620000" cy="0"/>
          </a:xfrm>
          <a:prstGeom prst="line">
            <a:avLst/>
          </a:prstGeom>
          <a:noFill/>
          <a:ln w="63500" cap="rnd">
            <a:solidFill>
              <a:srgbClr val="0079C9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052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1360488" y="1447800"/>
            <a:ext cx="70977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93" r:id="rId1"/>
    <p:sldLayoutId id="2147484242" r:id="rId2"/>
    <p:sldLayoutId id="2147484243" r:id="rId3"/>
    <p:sldLayoutId id="2147484244" r:id="rId4"/>
    <p:sldLayoutId id="2147484245" r:id="rId5"/>
    <p:sldLayoutId id="2147484246" r:id="rId6"/>
    <p:sldLayoutId id="2147484247" r:id="rId7"/>
    <p:sldLayoutId id="2147484248" r:id="rId8"/>
    <p:sldLayoutId id="2147484249" r:id="rId9"/>
    <p:sldLayoutId id="2147484250" r:id="rId10"/>
    <p:sldLayoutId id="2147484251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tabLst>
          <a:tab pos="4970463" algn="l"/>
        </a:tabLst>
        <a:defRPr sz="4000" b="1">
          <a:solidFill>
            <a:srgbClr val="00335E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tabLst>
          <a:tab pos="4970463" algn="l"/>
        </a:tabLst>
        <a:defRPr sz="4000" b="1">
          <a:solidFill>
            <a:srgbClr val="00335E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tabLst>
          <a:tab pos="4970463" algn="l"/>
        </a:tabLst>
        <a:defRPr sz="4000" b="1">
          <a:solidFill>
            <a:srgbClr val="00335E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tabLst>
          <a:tab pos="4970463" algn="l"/>
        </a:tabLst>
        <a:defRPr sz="4000" b="1">
          <a:solidFill>
            <a:srgbClr val="00335E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tabLst>
          <a:tab pos="4970463" algn="l"/>
        </a:tabLst>
        <a:defRPr sz="4000" b="1">
          <a:solidFill>
            <a:srgbClr val="00335E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tabLst>
          <a:tab pos="4970463" algn="l"/>
        </a:tabLst>
        <a:defRPr sz="4000" b="1">
          <a:solidFill>
            <a:srgbClr val="00335E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tabLst>
          <a:tab pos="4970463" algn="l"/>
        </a:tabLst>
        <a:defRPr sz="4000" b="1">
          <a:solidFill>
            <a:srgbClr val="00335E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tabLst>
          <a:tab pos="4970463" algn="l"/>
        </a:tabLst>
        <a:defRPr sz="4000" b="1">
          <a:solidFill>
            <a:srgbClr val="00335E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tabLst>
          <a:tab pos="4970463" algn="l"/>
        </a:tabLst>
        <a:defRPr sz="4000" b="1">
          <a:solidFill>
            <a:srgbClr val="00335E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rgbClr val="00335E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00335E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00335E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rgbClr val="00335E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rgbClr val="00335E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00335E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00335E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00335E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00335E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3429000"/>
          </a:xfrm>
          <a:prstGeom prst="rect">
            <a:avLst/>
          </a:prstGeom>
          <a:gradFill rotWithShape="1">
            <a:gsLst>
              <a:gs pos="0">
                <a:srgbClr val="004B80">
                  <a:alpha val="85001"/>
                </a:srgbClr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94" r:id="rId1"/>
    <p:sldLayoutId id="2147484252" r:id="rId2"/>
    <p:sldLayoutId id="2147484253" r:id="rId3"/>
    <p:sldLayoutId id="2147484254" r:id="rId4"/>
    <p:sldLayoutId id="2147484255" r:id="rId5"/>
    <p:sldLayoutId id="2147484256" r:id="rId6"/>
    <p:sldLayoutId id="2147484257" r:id="rId7"/>
    <p:sldLayoutId id="2147484258" r:id="rId8"/>
    <p:sldLayoutId id="2147484259" r:id="rId9"/>
    <p:sldLayoutId id="2147484260" r:id="rId10"/>
    <p:sldLayoutId id="2147484261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tabLst>
          <a:tab pos="4970463" algn="l"/>
        </a:tabLst>
        <a:defRPr sz="4000" b="1">
          <a:solidFill>
            <a:srgbClr val="00335E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tabLst>
          <a:tab pos="4970463" algn="l"/>
        </a:tabLst>
        <a:defRPr sz="4000" b="1">
          <a:solidFill>
            <a:srgbClr val="00335E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tabLst>
          <a:tab pos="4970463" algn="l"/>
        </a:tabLst>
        <a:defRPr sz="4000" b="1">
          <a:solidFill>
            <a:srgbClr val="00335E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tabLst>
          <a:tab pos="4970463" algn="l"/>
        </a:tabLst>
        <a:defRPr sz="4000" b="1">
          <a:solidFill>
            <a:srgbClr val="00335E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tabLst>
          <a:tab pos="4970463" algn="l"/>
        </a:tabLst>
        <a:defRPr sz="4000" b="1">
          <a:solidFill>
            <a:srgbClr val="00335E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tabLst>
          <a:tab pos="4970463" algn="l"/>
        </a:tabLst>
        <a:defRPr sz="4000" b="1">
          <a:solidFill>
            <a:srgbClr val="00335E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tabLst>
          <a:tab pos="4970463" algn="l"/>
        </a:tabLst>
        <a:defRPr sz="4000" b="1">
          <a:solidFill>
            <a:srgbClr val="00335E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tabLst>
          <a:tab pos="4970463" algn="l"/>
        </a:tabLst>
        <a:defRPr sz="4000" b="1">
          <a:solidFill>
            <a:srgbClr val="00335E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tabLst>
          <a:tab pos="4970463" algn="l"/>
        </a:tabLst>
        <a:defRPr sz="4000" b="1">
          <a:solidFill>
            <a:srgbClr val="00335E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rgbClr val="00335E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00335E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00335E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rgbClr val="00335E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rgbClr val="00335E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00335E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00335E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00335E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00335E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3429000"/>
          </a:xfrm>
          <a:prstGeom prst="rect">
            <a:avLst/>
          </a:prstGeom>
          <a:gradFill rotWithShape="1">
            <a:gsLst>
              <a:gs pos="0">
                <a:srgbClr val="004B80">
                  <a:alpha val="85001"/>
                </a:srgbClr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88925" y="138113"/>
            <a:ext cx="8382000" cy="7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447800"/>
            <a:ext cx="81534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5045" name="Line 5"/>
          <p:cNvSpPr>
            <a:spLocks noChangeShapeType="1"/>
          </p:cNvSpPr>
          <p:nvPr userDrawn="1"/>
        </p:nvSpPr>
        <p:spPr bwMode="auto">
          <a:xfrm>
            <a:off x="409575" y="1295400"/>
            <a:ext cx="8748713" cy="0"/>
          </a:xfrm>
          <a:prstGeom prst="line">
            <a:avLst/>
          </a:prstGeom>
          <a:noFill/>
          <a:ln w="63500" cap="rnd">
            <a:solidFill>
              <a:srgbClr val="0079C9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95" r:id="rId1"/>
    <p:sldLayoutId id="2147484262" r:id="rId2"/>
    <p:sldLayoutId id="2147484263" r:id="rId3"/>
    <p:sldLayoutId id="2147484264" r:id="rId4"/>
    <p:sldLayoutId id="2147484265" r:id="rId5"/>
    <p:sldLayoutId id="2147484266" r:id="rId6"/>
    <p:sldLayoutId id="2147484267" r:id="rId7"/>
    <p:sldLayoutId id="2147484268" r:id="rId8"/>
    <p:sldLayoutId id="2147484269" r:id="rId9"/>
    <p:sldLayoutId id="2147484270" r:id="rId10"/>
    <p:sldLayoutId id="2147484271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tabLst>
          <a:tab pos="4970463" algn="l"/>
        </a:tabLst>
        <a:defRPr sz="4000" b="1">
          <a:solidFill>
            <a:srgbClr val="00335E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tabLst>
          <a:tab pos="4970463" algn="l"/>
        </a:tabLst>
        <a:defRPr sz="4000" b="1">
          <a:solidFill>
            <a:srgbClr val="00335E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tabLst>
          <a:tab pos="4970463" algn="l"/>
        </a:tabLst>
        <a:defRPr sz="4000" b="1">
          <a:solidFill>
            <a:srgbClr val="00335E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tabLst>
          <a:tab pos="4970463" algn="l"/>
        </a:tabLst>
        <a:defRPr sz="4000" b="1">
          <a:solidFill>
            <a:srgbClr val="00335E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tabLst>
          <a:tab pos="4970463" algn="l"/>
        </a:tabLst>
        <a:defRPr sz="4000" b="1">
          <a:solidFill>
            <a:srgbClr val="00335E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tabLst>
          <a:tab pos="4970463" algn="l"/>
        </a:tabLst>
        <a:defRPr sz="4000" b="1">
          <a:solidFill>
            <a:srgbClr val="00335E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tabLst>
          <a:tab pos="4970463" algn="l"/>
        </a:tabLst>
        <a:defRPr sz="4000" b="1">
          <a:solidFill>
            <a:srgbClr val="00335E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tabLst>
          <a:tab pos="4970463" algn="l"/>
        </a:tabLst>
        <a:defRPr sz="4000" b="1">
          <a:solidFill>
            <a:srgbClr val="00335E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tabLst>
          <a:tab pos="4970463" algn="l"/>
        </a:tabLst>
        <a:defRPr sz="4000" b="1">
          <a:solidFill>
            <a:srgbClr val="00335E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335E"/>
        </a:buClr>
        <a:buChar char="•"/>
        <a:defRPr sz="2600">
          <a:solidFill>
            <a:srgbClr val="00335E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335E"/>
        </a:buClr>
        <a:buFont typeface="Arial" charset="0"/>
        <a:buChar char="–"/>
        <a:defRPr sz="2400">
          <a:solidFill>
            <a:srgbClr val="00335E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00335E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rgbClr val="00335E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rgbClr val="00335E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00335E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00335E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00335E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00335E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3429000"/>
          </a:xfrm>
          <a:prstGeom prst="rect">
            <a:avLst/>
          </a:prstGeom>
          <a:gradFill rotWithShape="1">
            <a:gsLst>
              <a:gs pos="0">
                <a:srgbClr val="004B80">
                  <a:alpha val="85001"/>
                </a:srgbClr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3800" name="Line 8"/>
          <p:cNvSpPr>
            <a:spLocks noChangeShapeType="1"/>
          </p:cNvSpPr>
          <p:nvPr userDrawn="1"/>
        </p:nvSpPr>
        <p:spPr bwMode="auto">
          <a:xfrm>
            <a:off x="1524000" y="2971800"/>
            <a:ext cx="7620000" cy="0"/>
          </a:xfrm>
          <a:prstGeom prst="line">
            <a:avLst/>
          </a:prstGeom>
          <a:noFill/>
          <a:ln w="63500" cap="rnd">
            <a:solidFill>
              <a:srgbClr val="0079C9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124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1360488" y="1447800"/>
            <a:ext cx="70977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96" r:id="rId1"/>
    <p:sldLayoutId id="2147484272" r:id="rId2"/>
    <p:sldLayoutId id="2147484273" r:id="rId3"/>
    <p:sldLayoutId id="2147484274" r:id="rId4"/>
    <p:sldLayoutId id="2147484275" r:id="rId5"/>
    <p:sldLayoutId id="2147484276" r:id="rId6"/>
    <p:sldLayoutId id="2147484277" r:id="rId7"/>
    <p:sldLayoutId id="2147484278" r:id="rId8"/>
    <p:sldLayoutId id="2147484279" r:id="rId9"/>
    <p:sldLayoutId id="2147484280" r:id="rId10"/>
    <p:sldLayoutId id="2147484281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tabLst>
          <a:tab pos="4970463" algn="l"/>
        </a:tabLst>
        <a:defRPr sz="4000" b="1">
          <a:solidFill>
            <a:srgbClr val="00335E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tabLst>
          <a:tab pos="4970463" algn="l"/>
        </a:tabLst>
        <a:defRPr sz="4000" b="1">
          <a:solidFill>
            <a:srgbClr val="00335E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tabLst>
          <a:tab pos="4970463" algn="l"/>
        </a:tabLst>
        <a:defRPr sz="4000" b="1">
          <a:solidFill>
            <a:srgbClr val="00335E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tabLst>
          <a:tab pos="4970463" algn="l"/>
        </a:tabLst>
        <a:defRPr sz="4000" b="1">
          <a:solidFill>
            <a:srgbClr val="00335E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tabLst>
          <a:tab pos="4970463" algn="l"/>
        </a:tabLst>
        <a:defRPr sz="4000" b="1">
          <a:solidFill>
            <a:srgbClr val="00335E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tabLst>
          <a:tab pos="4970463" algn="l"/>
        </a:tabLst>
        <a:defRPr sz="4000" b="1">
          <a:solidFill>
            <a:srgbClr val="00335E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tabLst>
          <a:tab pos="4970463" algn="l"/>
        </a:tabLst>
        <a:defRPr sz="4000" b="1">
          <a:solidFill>
            <a:srgbClr val="00335E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tabLst>
          <a:tab pos="4970463" algn="l"/>
        </a:tabLst>
        <a:defRPr sz="4000" b="1">
          <a:solidFill>
            <a:srgbClr val="00335E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tabLst>
          <a:tab pos="4970463" algn="l"/>
        </a:tabLst>
        <a:defRPr sz="4000" b="1">
          <a:solidFill>
            <a:srgbClr val="00335E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rgbClr val="00335E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00335E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00335E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rgbClr val="00335E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rgbClr val="00335E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00335E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00335E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00335E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00335E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3429000"/>
          </a:xfrm>
          <a:prstGeom prst="rect">
            <a:avLst/>
          </a:prstGeom>
          <a:gradFill rotWithShape="1">
            <a:gsLst>
              <a:gs pos="0">
                <a:srgbClr val="004B80">
                  <a:alpha val="85001"/>
                </a:srgbClr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3800" name="Line 8"/>
          <p:cNvSpPr>
            <a:spLocks noChangeShapeType="1"/>
          </p:cNvSpPr>
          <p:nvPr userDrawn="1"/>
        </p:nvSpPr>
        <p:spPr bwMode="auto">
          <a:xfrm>
            <a:off x="1524000" y="2971800"/>
            <a:ext cx="7620000" cy="0"/>
          </a:xfrm>
          <a:prstGeom prst="line">
            <a:avLst/>
          </a:prstGeom>
          <a:noFill/>
          <a:ln w="63500" cap="rnd">
            <a:solidFill>
              <a:srgbClr val="0079C9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148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1360488" y="1447800"/>
            <a:ext cx="70977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97" r:id="rId1"/>
    <p:sldLayoutId id="2147484282" r:id="rId2"/>
    <p:sldLayoutId id="2147484283" r:id="rId3"/>
    <p:sldLayoutId id="2147484284" r:id="rId4"/>
    <p:sldLayoutId id="2147484285" r:id="rId5"/>
    <p:sldLayoutId id="2147484286" r:id="rId6"/>
    <p:sldLayoutId id="2147484287" r:id="rId7"/>
    <p:sldLayoutId id="2147484288" r:id="rId8"/>
    <p:sldLayoutId id="2147484289" r:id="rId9"/>
    <p:sldLayoutId id="2147484290" r:id="rId10"/>
    <p:sldLayoutId id="2147484291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tabLst>
          <a:tab pos="4970463" algn="l"/>
        </a:tabLst>
        <a:defRPr sz="4000" b="1">
          <a:solidFill>
            <a:srgbClr val="00335E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tabLst>
          <a:tab pos="4970463" algn="l"/>
        </a:tabLst>
        <a:defRPr sz="4000" b="1">
          <a:solidFill>
            <a:srgbClr val="00335E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tabLst>
          <a:tab pos="4970463" algn="l"/>
        </a:tabLst>
        <a:defRPr sz="4000" b="1">
          <a:solidFill>
            <a:srgbClr val="00335E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tabLst>
          <a:tab pos="4970463" algn="l"/>
        </a:tabLst>
        <a:defRPr sz="4000" b="1">
          <a:solidFill>
            <a:srgbClr val="00335E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tabLst>
          <a:tab pos="4970463" algn="l"/>
        </a:tabLst>
        <a:defRPr sz="4000" b="1">
          <a:solidFill>
            <a:srgbClr val="00335E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tabLst>
          <a:tab pos="4970463" algn="l"/>
        </a:tabLst>
        <a:defRPr sz="4000" b="1">
          <a:solidFill>
            <a:srgbClr val="00335E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tabLst>
          <a:tab pos="4970463" algn="l"/>
        </a:tabLst>
        <a:defRPr sz="4000" b="1">
          <a:solidFill>
            <a:srgbClr val="00335E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tabLst>
          <a:tab pos="4970463" algn="l"/>
        </a:tabLst>
        <a:defRPr sz="4000" b="1">
          <a:solidFill>
            <a:srgbClr val="00335E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tabLst>
          <a:tab pos="4970463" algn="l"/>
        </a:tabLst>
        <a:defRPr sz="4000" b="1">
          <a:solidFill>
            <a:srgbClr val="00335E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rgbClr val="00335E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00335E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00335E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rgbClr val="00335E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rgbClr val="00335E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00335E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00335E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00335E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00335E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5"/>
          <p:cNvSpPr>
            <a:spLocks noChangeArrowheads="1"/>
          </p:cNvSpPr>
          <p:nvPr userDrawn="1"/>
        </p:nvSpPr>
        <p:spPr bwMode="auto">
          <a:xfrm>
            <a:off x="0" y="0"/>
            <a:ext cx="9144000" cy="3429000"/>
          </a:xfrm>
          <a:prstGeom prst="rect">
            <a:avLst/>
          </a:prstGeom>
          <a:gradFill rotWithShape="1">
            <a:gsLst>
              <a:gs pos="0">
                <a:srgbClr val="004B80">
                  <a:alpha val="85001"/>
                </a:srgbClr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88925" y="138113"/>
            <a:ext cx="8382000" cy="7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066800"/>
            <a:ext cx="81534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220" name="Line 4"/>
          <p:cNvSpPr>
            <a:spLocks noChangeShapeType="1"/>
          </p:cNvSpPr>
          <p:nvPr userDrawn="1"/>
        </p:nvSpPr>
        <p:spPr bwMode="auto">
          <a:xfrm>
            <a:off x="409575" y="852488"/>
            <a:ext cx="8748713" cy="0"/>
          </a:xfrm>
          <a:prstGeom prst="line">
            <a:avLst/>
          </a:prstGeom>
          <a:noFill/>
          <a:ln w="63500" cap="rnd">
            <a:solidFill>
              <a:srgbClr val="0079C9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99" r:id="rId1"/>
    <p:sldLayoutId id="2147484300" r:id="rId2"/>
    <p:sldLayoutId id="2147484301" r:id="rId3"/>
    <p:sldLayoutId id="2147484302" r:id="rId4"/>
    <p:sldLayoutId id="2147484303" r:id="rId5"/>
    <p:sldLayoutId id="2147484304" r:id="rId6"/>
    <p:sldLayoutId id="2147484305" r:id="rId7"/>
    <p:sldLayoutId id="2147484306" r:id="rId8"/>
    <p:sldLayoutId id="2147484307" r:id="rId9"/>
    <p:sldLayoutId id="2147484308" r:id="rId10"/>
    <p:sldLayoutId id="2147484309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tabLst>
          <a:tab pos="4970463" algn="l"/>
        </a:tabLst>
        <a:defRPr sz="4000" b="1">
          <a:solidFill>
            <a:srgbClr val="00335E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tabLst>
          <a:tab pos="4970463" algn="l"/>
        </a:tabLst>
        <a:defRPr sz="4000" b="1">
          <a:solidFill>
            <a:srgbClr val="00335E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tabLst>
          <a:tab pos="4970463" algn="l"/>
        </a:tabLst>
        <a:defRPr sz="4000" b="1">
          <a:solidFill>
            <a:srgbClr val="00335E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tabLst>
          <a:tab pos="4970463" algn="l"/>
        </a:tabLst>
        <a:defRPr sz="4000" b="1">
          <a:solidFill>
            <a:srgbClr val="00335E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tabLst>
          <a:tab pos="4970463" algn="l"/>
        </a:tabLst>
        <a:defRPr sz="4000" b="1">
          <a:solidFill>
            <a:srgbClr val="00335E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tabLst>
          <a:tab pos="4970463" algn="l"/>
        </a:tabLst>
        <a:defRPr sz="4000" b="1">
          <a:solidFill>
            <a:srgbClr val="00335E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tabLst>
          <a:tab pos="4970463" algn="l"/>
        </a:tabLst>
        <a:defRPr sz="4000" b="1">
          <a:solidFill>
            <a:srgbClr val="00335E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tabLst>
          <a:tab pos="4970463" algn="l"/>
        </a:tabLst>
        <a:defRPr sz="4000" b="1">
          <a:solidFill>
            <a:srgbClr val="00335E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tabLst>
          <a:tab pos="4970463" algn="l"/>
        </a:tabLst>
        <a:defRPr sz="4000" b="1">
          <a:solidFill>
            <a:srgbClr val="00335E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335E"/>
        </a:buClr>
        <a:buChar char="•"/>
        <a:defRPr sz="2600">
          <a:solidFill>
            <a:srgbClr val="00335E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335E"/>
        </a:buClr>
        <a:buFont typeface="Arial" charset="0"/>
        <a:buChar char="–"/>
        <a:defRPr sz="2400">
          <a:solidFill>
            <a:srgbClr val="00335E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00335E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rgbClr val="00335E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rgbClr val="00335E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00335E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00335E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00335E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00335E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5"/>
          <p:cNvSpPr>
            <a:spLocks noChangeArrowheads="1"/>
          </p:cNvSpPr>
          <p:nvPr userDrawn="1"/>
        </p:nvSpPr>
        <p:spPr bwMode="auto">
          <a:xfrm>
            <a:off x="0" y="0"/>
            <a:ext cx="9144000" cy="3429000"/>
          </a:xfrm>
          <a:prstGeom prst="rect">
            <a:avLst/>
          </a:prstGeom>
          <a:gradFill rotWithShape="1">
            <a:gsLst>
              <a:gs pos="0">
                <a:srgbClr val="004B80">
                  <a:alpha val="85001"/>
                </a:srgbClr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88925" y="138113"/>
            <a:ext cx="8382000" cy="7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066800"/>
            <a:ext cx="81534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220" name="Line 4"/>
          <p:cNvSpPr>
            <a:spLocks noChangeShapeType="1"/>
          </p:cNvSpPr>
          <p:nvPr userDrawn="1"/>
        </p:nvSpPr>
        <p:spPr bwMode="auto">
          <a:xfrm>
            <a:off x="409575" y="852488"/>
            <a:ext cx="8748713" cy="0"/>
          </a:xfrm>
          <a:prstGeom prst="line">
            <a:avLst/>
          </a:prstGeom>
          <a:noFill/>
          <a:ln w="63500" cap="rnd">
            <a:solidFill>
              <a:srgbClr val="0079C9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11" r:id="rId1"/>
    <p:sldLayoutId id="2147484312" r:id="rId2"/>
    <p:sldLayoutId id="2147484313" r:id="rId3"/>
    <p:sldLayoutId id="2147484314" r:id="rId4"/>
    <p:sldLayoutId id="2147484315" r:id="rId5"/>
    <p:sldLayoutId id="2147484316" r:id="rId6"/>
    <p:sldLayoutId id="2147484317" r:id="rId7"/>
    <p:sldLayoutId id="2147484318" r:id="rId8"/>
    <p:sldLayoutId id="2147484319" r:id="rId9"/>
    <p:sldLayoutId id="2147484320" r:id="rId10"/>
    <p:sldLayoutId id="2147484321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tabLst>
          <a:tab pos="4970463" algn="l"/>
        </a:tabLst>
        <a:defRPr sz="4000" b="1">
          <a:solidFill>
            <a:srgbClr val="00335E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tabLst>
          <a:tab pos="4970463" algn="l"/>
        </a:tabLst>
        <a:defRPr sz="4000" b="1">
          <a:solidFill>
            <a:srgbClr val="00335E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tabLst>
          <a:tab pos="4970463" algn="l"/>
        </a:tabLst>
        <a:defRPr sz="4000" b="1">
          <a:solidFill>
            <a:srgbClr val="00335E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tabLst>
          <a:tab pos="4970463" algn="l"/>
        </a:tabLst>
        <a:defRPr sz="4000" b="1">
          <a:solidFill>
            <a:srgbClr val="00335E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tabLst>
          <a:tab pos="4970463" algn="l"/>
        </a:tabLst>
        <a:defRPr sz="4000" b="1">
          <a:solidFill>
            <a:srgbClr val="00335E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tabLst>
          <a:tab pos="4970463" algn="l"/>
        </a:tabLst>
        <a:defRPr sz="4000" b="1">
          <a:solidFill>
            <a:srgbClr val="00335E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tabLst>
          <a:tab pos="4970463" algn="l"/>
        </a:tabLst>
        <a:defRPr sz="4000" b="1">
          <a:solidFill>
            <a:srgbClr val="00335E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tabLst>
          <a:tab pos="4970463" algn="l"/>
        </a:tabLst>
        <a:defRPr sz="4000" b="1">
          <a:solidFill>
            <a:srgbClr val="00335E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tabLst>
          <a:tab pos="4970463" algn="l"/>
        </a:tabLst>
        <a:defRPr sz="4000" b="1">
          <a:solidFill>
            <a:srgbClr val="00335E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335E"/>
        </a:buClr>
        <a:buChar char="•"/>
        <a:defRPr sz="2600">
          <a:solidFill>
            <a:srgbClr val="00335E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335E"/>
        </a:buClr>
        <a:buFont typeface="Arial" charset="0"/>
        <a:buChar char="–"/>
        <a:defRPr sz="2400">
          <a:solidFill>
            <a:srgbClr val="00335E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00335E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rgbClr val="00335E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rgbClr val="00335E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00335E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00335E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00335E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00335E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5"/>
          <p:cNvSpPr>
            <a:spLocks noChangeArrowheads="1"/>
          </p:cNvSpPr>
          <p:nvPr userDrawn="1"/>
        </p:nvSpPr>
        <p:spPr bwMode="auto">
          <a:xfrm>
            <a:off x="0" y="0"/>
            <a:ext cx="9144000" cy="3429000"/>
          </a:xfrm>
          <a:prstGeom prst="rect">
            <a:avLst/>
          </a:prstGeom>
          <a:gradFill rotWithShape="1">
            <a:gsLst>
              <a:gs pos="0">
                <a:srgbClr val="004B80">
                  <a:alpha val="85001"/>
                </a:srgbClr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88925" y="138113"/>
            <a:ext cx="8382000" cy="7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066800"/>
            <a:ext cx="81534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220" name="Line 4"/>
          <p:cNvSpPr>
            <a:spLocks noChangeShapeType="1"/>
          </p:cNvSpPr>
          <p:nvPr userDrawn="1"/>
        </p:nvSpPr>
        <p:spPr bwMode="auto">
          <a:xfrm>
            <a:off x="409575" y="852488"/>
            <a:ext cx="8748713" cy="0"/>
          </a:xfrm>
          <a:prstGeom prst="line">
            <a:avLst/>
          </a:prstGeom>
          <a:noFill/>
          <a:ln w="63500" cap="rnd">
            <a:solidFill>
              <a:srgbClr val="0079C9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23" r:id="rId1"/>
    <p:sldLayoutId id="2147484324" r:id="rId2"/>
    <p:sldLayoutId id="2147484325" r:id="rId3"/>
    <p:sldLayoutId id="2147484326" r:id="rId4"/>
    <p:sldLayoutId id="2147484327" r:id="rId5"/>
    <p:sldLayoutId id="2147484328" r:id="rId6"/>
    <p:sldLayoutId id="2147484329" r:id="rId7"/>
    <p:sldLayoutId id="2147484330" r:id="rId8"/>
    <p:sldLayoutId id="2147484331" r:id="rId9"/>
    <p:sldLayoutId id="2147484332" r:id="rId10"/>
    <p:sldLayoutId id="2147484333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tabLst>
          <a:tab pos="4970463" algn="l"/>
        </a:tabLst>
        <a:defRPr sz="4000" b="1">
          <a:solidFill>
            <a:srgbClr val="00335E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tabLst>
          <a:tab pos="4970463" algn="l"/>
        </a:tabLst>
        <a:defRPr sz="4000" b="1">
          <a:solidFill>
            <a:srgbClr val="00335E"/>
          </a:solidFill>
          <a:latin typeface="Arial Narrow" pitchFamily="34" charset="0"/>
        </a:defRPr>
      </a:lvl2pPr>
      <a:lvl3pPr algn="l" rtl="0" fontAlgn="base">
        <a:spcBef>
          <a:spcPct val="0"/>
        </a:spcBef>
        <a:spcAft>
          <a:spcPct val="0"/>
        </a:spcAft>
        <a:tabLst>
          <a:tab pos="4970463" algn="l"/>
        </a:tabLst>
        <a:defRPr sz="4000" b="1">
          <a:solidFill>
            <a:srgbClr val="00335E"/>
          </a:solidFill>
          <a:latin typeface="Arial Narrow" pitchFamily="34" charset="0"/>
        </a:defRPr>
      </a:lvl3pPr>
      <a:lvl4pPr algn="l" rtl="0" fontAlgn="base">
        <a:spcBef>
          <a:spcPct val="0"/>
        </a:spcBef>
        <a:spcAft>
          <a:spcPct val="0"/>
        </a:spcAft>
        <a:tabLst>
          <a:tab pos="4970463" algn="l"/>
        </a:tabLst>
        <a:defRPr sz="4000" b="1">
          <a:solidFill>
            <a:srgbClr val="00335E"/>
          </a:solidFill>
          <a:latin typeface="Arial Narrow" pitchFamily="34" charset="0"/>
        </a:defRPr>
      </a:lvl4pPr>
      <a:lvl5pPr algn="l" rtl="0" fontAlgn="base">
        <a:spcBef>
          <a:spcPct val="0"/>
        </a:spcBef>
        <a:spcAft>
          <a:spcPct val="0"/>
        </a:spcAft>
        <a:tabLst>
          <a:tab pos="4970463" algn="l"/>
        </a:tabLst>
        <a:defRPr sz="4000" b="1">
          <a:solidFill>
            <a:srgbClr val="00335E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tabLst>
          <a:tab pos="4970463" algn="l"/>
        </a:tabLst>
        <a:defRPr sz="4000" b="1">
          <a:solidFill>
            <a:srgbClr val="00335E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tabLst>
          <a:tab pos="4970463" algn="l"/>
        </a:tabLst>
        <a:defRPr sz="4000" b="1">
          <a:solidFill>
            <a:srgbClr val="00335E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tabLst>
          <a:tab pos="4970463" algn="l"/>
        </a:tabLst>
        <a:defRPr sz="4000" b="1">
          <a:solidFill>
            <a:srgbClr val="00335E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tabLst>
          <a:tab pos="4970463" algn="l"/>
        </a:tabLst>
        <a:defRPr sz="4000" b="1">
          <a:solidFill>
            <a:srgbClr val="00335E"/>
          </a:solidFill>
          <a:latin typeface="Arial Narrow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00335E"/>
        </a:buClr>
        <a:buChar char="•"/>
        <a:defRPr sz="2600">
          <a:solidFill>
            <a:srgbClr val="00335E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00335E"/>
        </a:buClr>
        <a:buFont typeface="Arial" charset="0"/>
        <a:buChar char="–"/>
        <a:defRPr sz="2400">
          <a:solidFill>
            <a:srgbClr val="00335E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00335E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rgbClr val="00335E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00335E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00335E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00335E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00335E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00335E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7700" y="914400"/>
            <a:ext cx="7848600" cy="1219200"/>
          </a:xfrm>
        </p:spPr>
        <p:txBody>
          <a:bodyPr/>
          <a:lstStyle/>
          <a:p>
            <a:pPr algn="ctr"/>
            <a:r>
              <a:rPr lang="en-US" dirty="0"/>
              <a:t>Implementing Lead Service Line Replacement Programs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514600"/>
            <a:ext cx="6248400" cy="2133600"/>
          </a:xfrm>
        </p:spPr>
        <p:txBody>
          <a:bodyPr/>
          <a:lstStyle/>
          <a:p>
            <a:pPr algn="ctr"/>
            <a:endParaRPr lang="en-US" sz="2800" dirty="0"/>
          </a:p>
          <a:p>
            <a:pPr algn="ctr"/>
            <a:r>
              <a:rPr lang="en-US" sz="2800" dirty="0"/>
              <a:t>Sarah DeMezzo</a:t>
            </a:r>
          </a:p>
          <a:p>
            <a:pPr algn="ctr"/>
            <a:r>
              <a:rPr lang="en-US" sz="2800" dirty="0"/>
              <a:t>GIS Manager</a:t>
            </a:r>
          </a:p>
          <a:p>
            <a:pPr algn="ctr"/>
            <a:r>
              <a:rPr lang="en-US" sz="2800" dirty="0"/>
              <a:t>sdemezzo@aquarionwater.com</a:t>
            </a:r>
          </a:p>
        </p:txBody>
      </p:sp>
    </p:spTree>
    <p:extLst>
      <p:ext uri="{BB962C8B-B14F-4D97-AF65-F5344CB8AC3E}">
        <p14:creationId xmlns:p14="http://schemas.microsoft.com/office/powerpoint/2010/main" val="16919128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F186BA-8B18-442D-AC73-2EBE5B5BB5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A diagram of a house&#10;&#10;Description automatically generated">
            <a:extLst>
              <a:ext uri="{FF2B5EF4-FFF2-40B4-BE49-F238E27FC236}">
                <a16:creationId xmlns:a16="http://schemas.microsoft.com/office/drawing/2014/main" id="{B66B5B66-74C6-16B9-EFDF-0484876412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64" y="138113"/>
            <a:ext cx="4591392" cy="5941802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DB36A9-E631-1A0D-AB0A-BB5EE35A0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7CC14-161F-41F5-AC9E-3BAF5B98CDFB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8" name="Picture 7" descr="A house cleaning instructions on a paper&#10;&#10;Description automatically generated with medium confidence">
            <a:extLst>
              <a:ext uri="{FF2B5EF4-FFF2-40B4-BE49-F238E27FC236}">
                <a16:creationId xmlns:a16="http://schemas.microsoft.com/office/drawing/2014/main" id="{8BF198B0-54FE-C9E2-AE54-7227F7DE88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9656" y="124045"/>
            <a:ext cx="4478482" cy="5795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9238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754C3-1DDE-F130-2094-ADDC1563EE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Lead Service Line Replacements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36D5CD-56D3-4B29-1055-BD34EA25E2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525" y="1638300"/>
            <a:ext cx="8153400" cy="3581400"/>
          </a:xfrm>
        </p:spPr>
        <p:txBody>
          <a:bodyPr/>
          <a:lstStyle/>
          <a:p>
            <a:r>
              <a:rPr lang="en-US" dirty="0"/>
              <a:t>If seeking funding hire someone to manage the "paperwork"</a:t>
            </a:r>
          </a:p>
          <a:p>
            <a:r>
              <a:rPr lang="en-US" dirty="0"/>
              <a:t>Due Diligence in the field will save you tie and money in the long run.</a:t>
            </a:r>
          </a:p>
          <a:p>
            <a:r>
              <a:rPr lang="en-US" dirty="0"/>
              <a:t>Set expectations of the contractors early and often</a:t>
            </a:r>
          </a:p>
          <a:p>
            <a:r>
              <a:rPr lang="en-US" dirty="0"/>
              <a:t>SOP's for staff and contractors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3032B1-49C6-19C4-C31C-E95EFD7D6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7CC14-161F-41F5-AC9E-3BAF5B98CDFB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727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The Inventory</a:t>
            </a:r>
          </a:p>
          <a:p>
            <a:r>
              <a:rPr lang="en-US" dirty="0"/>
              <a:t>Funding</a:t>
            </a:r>
          </a:p>
          <a:p>
            <a:r>
              <a:rPr lang="en-US" dirty="0"/>
              <a:t>Our LSL Replacement Program</a:t>
            </a:r>
          </a:p>
          <a:p>
            <a:r>
              <a:rPr lang="en-US" dirty="0"/>
              <a:t>Communications</a:t>
            </a:r>
          </a:p>
          <a:p>
            <a:r>
              <a:rPr lang="en-US" dirty="0"/>
              <a:t>Lessons Learned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7CC14-161F-41F5-AC9E-3BAF5B98CDFB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2876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05400" y="1219200"/>
            <a:ext cx="3632200" cy="2844800"/>
          </a:xfrm>
        </p:spPr>
      </p:pic>
      <p:sp>
        <p:nvSpPr>
          <p:cNvPr id="17411" name="Title 1"/>
          <p:cNvSpPr>
            <a:spLocks noGrp="1"/>
          </p:cNvSpPr>
          <p:nvPr>
            <p:ph type="title"/>
          </p:nvPr>
        </p:nvSpPr>
        <p:spPr>
          <a:xfrm>
            <a:off x="381000" y="1"/>
            <a:ext cx="8539162" cy="1143000"/>
          </a:xfrm>
        </p:spPr>
        <p:txBody>
          <a:bodyPr/>
          <a:lstStyle/>
          <a:p>
            <a:pPr eaLnBrk="1" hangingPunct="1"/>
            <a:r>
              <a:rPr lang="en-US" altLang="en-US" sz="4200" dirty="0"/>
              <a:t>Inventory Creation</a:t>
            </a:r>
            <a:endParaRPr lang="en-US" altLang="en-US" dirty="0"/>
          </a:p>
        </p:txBody>
      </p:sp>
      <p:sp>
        <p:nvSpPr>
          <p:cNvPr id="17412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7188200" cy="3595687"/>
          </a:xfrm>
        </p:spPr>
        <p:txBody>
          <a:bodyPr/>
          <a:lstStyle/>
          <a:p>
            <a:pPr eaLnBrk="1" hangingPunct="1"/>
            <a:r>
              <a:rPr lang="en-US" altLang="en-US" dirty="0"/>
              <a:t>Data is in many forms</a:t>
            </a:r>
          </a:p>
          <a:p>
            <a:pPr lvl="1" eaLnBrk="1" hangingPunct="1"/>
            <a:r>
              <a:rPr lang="en-US" altLang="en-US" dirty="0"/>
              <a:t>Digital</a:t>
            </a:r>
          </a:p>
          <a:p>
            <a:pPr lvl="1" eaLnBrk="1" hangingPunct="1"/>
            <a:r>
              <a:rPr lang="en-US" altLang="en-US" dirty="0"/>
              <a:t>Notebooks</a:t>
            </a:r>
          </a:p>
          <a:p>
            <a:pPr lvl="1" eaLnBrk="1" hangingPunct="1"/>
            <a:r>
              <a:rPr lang="en-US" altLang="en-US" dirty="0"/>
              <a:t>Binders</a:t>
            </a:r>
          </a:p>
          <a:p>
            <a:pPr lvl="1" eaLnBrk="1" hangingPunct="1"/>
            <a:r>
              <a:rPr lang="en-US" altLang="en-US" dirty="0"/>
              <a:t>Maps with mark-ups</a:t>
            </a:r>
          </a:p>
          <a:p>
            <a:pPr lvl="1" eaLnBrk="1" hangingPunct="1"/>
            <a:r>
              <a:rPr lang="en-US" altLang="en-US" dirty="0"/>
              <a:t>Sheets of paper</a:t>
            </a:r>
          </a:p>
          <a:p>
            <a:pPr lvl="1" eaLnBrk="1" hangingPunct="1"/>
            <a:r>
              <a:rPr lang="en-US" altLang="en-US" dirty="0"/>
              <a:t>Spreadsheets</a:t>
            </a:r>
          </a:p>
          <a:p>
            <a:pPr lvl="1" eaLnBrk="1" hangingPunct="1"/>
            <a:endParaRPr lang="en-US" altLang="en-US" dirty="0"/>
          </a:p>
        </p:txBody>
      </p:sp>
      <p:pic>
        <p:nvPicPr>
          <p:cNvPr id="17413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57800" y="4114800"/>
            <a:ext cx="3470275" cy="1951038"/>
          </a:xfrm>
        </p:spPr>
      </p:pic>
    </p:spTree>
    <p:extLst>
      <p:ext uri="{BB962C8B-B14F-4D97-AF65-F5344CB8AC3E}">
        <p14:creationId xmlns:p14="http://schemas.microsoft.com/office/powerpoint/2010/main" val="31318750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Collect and Review Existing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711" y="1638300"/>
            <a:ext cx="4953000" cy="3581400"/>
          </a:xfrm>
        </p:spPr>
        <p:txBody>
          <a:bodyPr/>
          <a:lstStyle/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dirty="0"/>
              <a:t>Digital </a:t>
            </a:r>
            <a:r>
              <a:rPr lang="en-US" altLang="en-US" dirty="0" err="1"/>
              <a:t>tapcard</a:t>
            </a:r>
            <a:endParaRPr lang="en-US" altLang="en-US" dirty="0"/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dirty="0"/>
              <a:t>Physical </a:t>
            </a:r>
            <a:r>
              <a:rPr lang="en-US" altLang="en-US" dirty="0" err="1"/>
              <a:t>tapcard</a:t>
            </a:r>
            <a:endParaRPr lang="en-US" altLang="en-US" dirty="0"/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dirty="0"/>
              <a:t>Annual reports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dirty="0"/>
              <a:t>Existing lead service pipe inventory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dirty="0"/>
              <a:t>Water system mapping and installation dates 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dirty="0"/>
              <a:t>Customer database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7CC14-161F-41F5-AC9E-3BAF5B98CDFB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BCD69B-E86D-0712-09EB-BA0EF2FE269A}"/>
              </a:ext>
            </a:extLst>
          </p:cNvPr>
          <p:cNvSpPr txBox="1"/>
          <p:nvPr/>
        </p:nvSpPr>
        <p:spPr>
          <a:xfrm>
            <a:off x="5334000" y="1638300"/>
            <a:ext cx="3662289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00100" lvl="1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004B80"/>
                </a:solidFill>
                <a:latin typeface="Arial Narrow" panose="020B0606020202030204" pitchFamily="34" charset="0"/>
              </a:rPr>
              <a:t>Maintenance records</a:t>
            </a:r>
          </a:p>
          <a:p>
            <a:pPr marL="800100" lvl="1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004B80"/>
                </a:solidFill>
                <a:latin typeface="Arial Narrow" panose="020B0606020202030204" pitchFamily="34" charset="0"/>
              </a:rPr>
              <a:t>Construction records</a:t>
            </a:r>
          </a:p>
          <a:p>
            <a:pPr marL="800100" lvl="1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004B80"/>
                </a:solidFill>
                <a:latin typeface="Arial Narrow" panose="020B0606020202030204" pitchFamily="34" charset="0"/>
              </a:rPr>
              <a:t>Retired staff assistance</a:t>
            </a:r>
          </a:p>
          <a:p>
            <a:pPr marL="800100" lvl="1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004B80"/>
                </a:solidFill>
                <a:latin typeface="Arial Narrow" panose="020B0606020202030204" pitchFamily="34" charset="0"/>
              </a:rPr>
              <a:t>Vacuum Excavations</a:t>
            </a:r>
          </a:p>
          <a:p>
            <a:pPr marL="800100" lvl="1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004B80"/>
                </a:solidFill>
                <a:latin typeface="Arial Narrow" panose="020B0606020202030204" pitchFamily="34" charset="0"/>
              </a:rPr>
              <a:t>Customer Self Reporting</a:t>
            </a:r>
          </a:p>
          <a:p>
            <a:pPr marL="800100" lvl="1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004B80"/>
                </a:solidFill>
                <a:latin typeface="Arial Narrow" panose="020B0606020202030204" pitchFamily="34" charset="0"/>
              </a:rPr>
              <a:t>Basement Inspections</a:t>
            </a:r>
          </a:p>
        </p:txBody>
      </p:sp>
    </p:spTree>
    <p:extLst>
      <p:ext uri="{BB962C8B-B14F-4D97-AF65-F5344CB8AC3E}">
        <p14:creationId xmlns:p14="http://schemas.microsoft.com/office/powerpoint/2010/main" val="36039791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153400" y="5993892"/>
            <a:ext cx="2286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8486"/>
            <a:ext cx="8628521" cy="581891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" y="533400"/>
            <a:ext cx="304800" cy="5029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5322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96AD18-ADD9-9C91-A932-E2B968341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Inventory  Lessons Learned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AE03D0-8EA0-083D-EA13-933F9CC00F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SOP's for recording service line materials</a:t>
            </a:r>
          </a:p>
          <a:p>
            <a:r>
              <a:rPr lang="en-US" dirty="0"/>
              <a:t>Create service line material guides for new employees</a:t>
            </a:r>
          </a:p>
          <a:p>
            <a:r>
              <a:rPr lang="en-US" dirty="0"/>
              <a:t>Revisit data after a few months to ensure everyone is onboard</a:t>
            </a:r>
          </a:p>
          <a:p>
            <a:r>
              <a:rPr lang="en-US" dirty="0"/>
              <a:t>Automate as much as possible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FB307C-4FB5-4929-36E7-D32FAE733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7CC14-161F-41F5-AC9E-3BAF5B98CDFB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4153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Funding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066800"/>
            <a:ext cx="4343400" cy="4495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DWSRF</a:t>
            </a:r>
          </a:p>
          <a:p>
            <a:pPr marL="0" indent="0">
              <a:buNone/>
            </a:pPr>
            <a:r>
              <a:rPr lang="en-US" u="sng" dirty="0"/>
              <a:t>Received:</a:t>
            </a:r>
          </a:p>
          <a:p>
            <a:pPr marL="0" indent="0">
              <a:buNone/>
            </a:pPr>
            <a:r>
              <a:rPr lang="en-US" dirty="0"/>
              <a:t>$4.4 million for inventory</a:t>
            </a:r>
          </a:p>
          <a:p>
            <a:pPr marL="0" indent="0">
              <a:buNone/>
            </a:pPr>
            <a:r>
              <a:rPr lang="en-US" dirty="0"/>
              <a:t>$1.8 million for replacements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u="sng" dirty="0"/>
              <a:t>Applied for:</a:t>
            </a:r>
          </a:p>
          <a:p>
            <a:pPr marL="0" indent="0">
              <a:buNone/>
            </a:pPr>
            <a:r>
              <a:rPr lang="en-US" dirty="0"/>
              <a:t>$3.1 million for inventory</a:t>
            </a:r>
          </a:p>
          <a:p>
            <a:pPr marL="0" indent="0">
              <a:buNone/>
            </a:pPr>
            <a:r>
              <a:rPr lang="en-US" dirty="0"/>
              <a:t>$2.7 million for replacements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7CC14-161F-41F5-AC9E-3BAF5B98CDFB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8969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Lead Service Line Replacements (LSLR)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Planning</a:t>
            </a:r>
          </a:p>
          <a:p>
            <a:pPr lvl="1"/>
            <a:r>
              <a:rPr lang="en-US" dirty="0"/>
              <a:t>Coordinate with town paving programs to replace lead service lines prior to the town and other utilities coming in.</a:t>
            </a:r>
          </a:p>
          <a:p>
            <a:pPr lvl="1"/>
            <a:r>
              <a:rPr lang="en-US" dirty="0"/>
              <a:t>Start with areas where the town has not been in the last ten years. Easier to know where they have been then where they are going.</a:t>
            </a:r>
          </a:p>
          <a:p>
            <a:pPr lvl="1"/>
            <a:r>
              <a:rPr lang="en-US" dirty="0"/>
              <a:t>Coordinate with main replacement &amp; service replacements programs.</a:t>
            </a:r>
          </a:p>
          <a:p>
            <a:r>
              <a:rPr lang="en-US" dirty="0"/>
              <a:t>Budgeting</a:t>
            </a:r>
          </a:p>
          <a:p>
            <a:pPr lvl="1"/>
            <a:r>
              <a:rPr lang="en-US" dirty="0"/>
              <a:t>13 year budget (how many per year would we have to replace).</a:t>
            </a:r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7CC14-161F-41F5-AC9E-3BAF5B98CDFB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9232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83CB4D-1C1F-D26D-D4F6-EE41AE559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A document with text on it&#10;&#10;Description automatically generated">
            <a:extLst>
              <a:ext uri="{FF2B5EF4-FFF2-40B4-BE49-F238E27FC236}">
                <a16:creationId xmlns:a16="http://schemas.microsoft.com/office/drawing/2014/main" id="{74762FC0-8222-185C-502E-687A68A515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45" y="138112"/>
            <a:ext cx="4309412" cy="557688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F3AC32-ADDF-33D5-6F8A-911EC2636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7CC14-161F-41F5-AC9E-3BAF5B98CDFB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8" name="Picture 7" descr="A close-up of a form&#10;&#10;Description automatically generated">
            <a:extLst>
              <a:ext uri="{FF2B5EF4-FFF2-40B4-BE49-F238E27FC236}">
                <a16:creationId xmlns:a16="http://schemas.microsoft.com/office/drawing/2014/main" id="{AE624922-1EEB-B658-837D-8B44DEC56A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774" y="124044"/>
            <a:ext cx="4320283" cy="5590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534095"/>
      </p:ext>
    </p:extLst>
  </p:cSld>
  <p:clrMapOvr>
    <a:masterClrMapping/>
  </p:clrMapOvr>
</p:sld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0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2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4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5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6_Default Design">
  <a:themeElements>
    <a:clrScheme name="3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Default Design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Default Design">
  <a:themeElements>
    <a:clrScheme name="3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Default Design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Default Design">
  <a:themeElements>
    <a:clrScheme name="4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Default Design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5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6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7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8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9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15171</TotalTime>
  <Words>275</Words>
  <Application>Microsoft Office PowerPoint</Application>
  <PresentationFormat>On-screen Show (4:3)</PresentationFormat>
  <Paragraphs>71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14</vt:i4>
      </vt:variant>
      <vt:variant>
        <vt:lpstr>Slide Titles</vt:lpstr>
      </vt:variant>
      <vt:variant>
        <vt:i4>11</vt:i4>
      </vt:variant>
    </vt:vector>
  </HeadingPairs>
  <TitlesOfParts>
    <vt:vector size="28" baseType="lpstr">
      <vt:lpstr>Arial Narrow</vt:lpstr>
      <vt:lpstr>Wingdings</vt:lpstr>
      <vt:lpstr>Arial</vt:lpstr>
      <vt:lpstr>1_Default Design</vt:lpstr>
      <vt:lpstr>2_Default Design</vt:lpstr>
      <vt:lpstr>3_Default Design</vt:lpstr>
      <vt:lpstr>4_Default Design</vt:lpstr>
      <vt:lpstr>5_Default Design</vt:lpstr>
      <vt:lpstr>6_Default Design</vt:lpstr>
      <vt:lpstr>7_Default Design</vt:lpstr>
      <vt:lpstr>8_Default Design</vt:lpstr>
      <vt:lpstr>9_Default Design</vt:lpstr>
      <vt:lpstr>10_Default Design</vt:lpstr>
      <vt:lpstr>12_Default Design</vt:lpstr>
      <vt:lpstr>14_Default Design</vt:lpstr>
      <vt:lpstr>15_Default Design</vt:lpstr>
      <vt:lpstr>16_Default Design</vt:lpstr>
      <vt:lpstr>Implementing Lead Service Line Replacement Programs</vt:lpstr>
      <vt:lpstr>Outline</vt:lpstr>
      <vt:lpstr>Inventory Creation</vt:lpstr>
      <vt:lpstr>Collect and Review Existing Data</vt:lpstr>
      <vt:lpstr>PowerPoint Presentation</vt:lpstr>
      <vt:lpstr>Inventory  Lessons Learned</vt:lpstr>
      <vt:lpstr>Funding </vt:lpstr>
      <vt:lpstr>Lead Service Line Replacements (LSLR)</vt:lpstr>
      <vt:lpstr>PowerPoint Presentation</vt:lpstr>
      <vt:lpstr>PowerPoint Presentation</vt:lpstr>
      <vt:lpstr>Lead Service Line Replacements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Peter Fazekas</dc:creator>
  <cp:lastModifiedBy>Elizabeth Gara</cp:lastModifiedBy>
  <cp:revision>1532</cp:revision>
  <cp:lastPrinted>2017-02-23T16:18:10Z</cp:lastPrinted>
  <dcterms:created xsi:type="dcterms:W3CDTF">2008-08-18T15:31:01Z</dcterms:created>
  <dcterms:modified xsi:type="dcterms:W3CDTF">2024-10-17T09:15:00Z</dcterms:modified>
</cp:coreProperties>
</file>